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2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6DF4-0356-443B-8A29-5E347104A6D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C980-AE16-4229-A5BD-D602484B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635" y="477385"/>
            <a:ext cx="8308731" cy="82792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907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90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7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90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36" y="1518938"/>
            <a:ext cx="8308730" cy="4501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34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Images\Gif\alpha,bita,gam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37" y="1598657"/>
            <a:ext cx="4472699" cy="370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2" name="Group 11"/>
          <p:cNvGrpSpPr/>
          <p:nvPr/>
        </p:nvGrpSpPr>
        <p:grpSpPr>
          <a:xfrm>
            <a:off x="878003" y="1688822"/>
            <a:ext cx="5367649" cy="3653595"/>
            <a:chOff x="1219200" y="1866245"/>
            <a:chExt cx="5367649" cy="38671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66245"/>
              <a:ext cx="3657600" cy="386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1219200" y="1905000"/>
              <a:ext cx="5367649" cy="3331694"/>
              <a:chOff x="1219200" y="1905000"/>
              <a:chExt cx="5367649" cy="333169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229335" y="1905000"/>
                <a:ext cx="14750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আলফা কণা</a:t>
                </a:r>
                <a:endParaRPr lang="en-US" sz="2800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29335" y="3031875"/>
                <a:ext cx="11993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বিটা কণা</a:t>
                </a:r>
                <a:endParaRPr lang="en-US" sz="2800" b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19200" y="4327275"/>
                <a:ext cx="12666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গামা রশ্মি</a:t>
                </a:r>
                <a:endParaRPr lang="en-US" sz="28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06584" y="2416376"/>
                <a:ext cx="8595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কাগজ</a:t>
                </a:r>
                <a:endParaRPr lang="en-US" sz="28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77590" y="3601960"/>
                <a:ext cx="22092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অ্যালুমিনিয়াম শিট</a:t>
                </a:r>
                <a:endParaRPr lang="en-US" sz="28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04772" y="4405697"/>
                <a:ext cx="13388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সীসা, স্টিল, </a:t>
                </a:r>
              </a:p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কংক্রিট 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84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86"/>
          <p:cNvGrpSpPr/>
          <p:nvPr/>
        </p:nvGrpSpPr>
        <p:grpSpPr>
          <a:xfrm>
            <a:off x="696829" y="-33567406"/>
            <a:ext cx="2414992" cy="2026785"/>
            <a:chOff x="304800" y="3301522"/>
            <a:chExt cx="2557354" cy="2565878"/>
          </a:xfrm>
        </p:grpSpPr>
        <p:grpSp>
          <p:nvGrpSpPr>
            <p:cNvPr id="29" name="Group 41"/>
            <p:cNvGrpSpPr/>
            <p:nvPr/>
          </p:nvGrpSpPr>
          <p:grpSpPr>
            <a:xfrm>
              <a:off x="304800" y="3301522"/>
              <a:ext cx="2557354" cy="2565878"/>
              <a:chOff x="6019800" y="685800"/>
              <a:chExt cx="2557354" cy="2565878"/>
            </a:xfrm>
          </p:grpSpPr>
          <p:grpSp>
            <p:nvGrpSpPr>
              <p:cNvPr id="57" name="Group 4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" name="Picture 62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57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59" name="Picture 58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60" name="Picture 59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61" name="Picture 60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56" name="Picture 55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4724400"/>
              <a:ext cx="365760" cy="365760"/>
            </a:xfrm>
            <a:prstGeom prst="rect">
              <a:avLst/>
            </a:prstGeom>
          </p:spPr>
        </p:pic>
      </p:grpSp>
      <p:grpSp>
        <p:nvGrpSpPr>
          <p:cNvPr id="64" name="Group 87"/>
          <p:cNvGrpSpPr/>
          <p:nvPr/>
        </p:nvGrpSpPr>
        <p:grpSpPr>
          <a:xfrm>
            <a:off x="3269017" y="-33605149"/>
            <a:ext cx="2075399" cy="2064528"/>
            <a:chOff x="2590800" y="3276600"/>
            <a:chExt cx="2557354" cy="2565878"/>
          </a:xfrm>
        </p:grpSpPr>
        <p:grpSp>
          <p:nvGrpSpPr>
            <p:cNvPr id="65" name="Group 51"/>
            <p:cNvGrpSpPr/>
            <p:nvPr/>
          </p:nvGrpSpPr>
          <p:grpSpPr>
            <a:xfrm>
              <a:off x="2590800" y="3276600"/>
              <a:ext cx="2557354" cy="2565878"/>
              <a:chOff x="6019800" y="685800"/>
              <a:chExt cx="2557354" cy="2565878"/>
            </a:xfrm>
          </p:grpSpPr>
          <p:grpSp>
            <p:nvGrpSpPr>
              <p:cNvPr id="68" name="Group 5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4" name="Picture 73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69" name="Picture 68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70" name="Picture 69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71" name="Picture 70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72" name="Picture 71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66" name="Picture 65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200" y="4800600"/>
              <a:ext cx="365760" cy="365760"/>
            </a:xfrm>
            <a:prstGeom prst="rect">
              <a:avLst/>
            </a:prstGeom>
          </p:spPr>
        </p:pic>
        <p:pic>
          <p:nvPicPr>
            <p:cNvPr id="67" name="Picture 66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00" y="4267200"/>
              <a:ext cx="365760" cy="365760"/>
            </a:xfrm>
            <a:prstGeom prst="rect">
              <a:avLst/>
            </a:prstGeom>
          </p:spPr>
        </p:pic>
      </p:grpSp>
      <p:grpSp>
        <p:nvGrpSpPr>
          <p:cNvPr id="75" name="Group 88"/>
          <p:cNvGrpSpPr/>
          <p:nvPr/>
        </p:nvGrpSpPr>
        <p:grpSpPr>
          <a:xfrm>
            <a:off x="6435898" y="-33605149"/>
            <a:ext cx="2075399" cy="2064528"/>
            <a:chOff x="4572000" y="3352800"/>
            <a:chExt cx="2557354" cy="2565878"/>
          </a:xfrm>
        </p:grpSpPr>
        <p:grpSp>
          <p:nvGrpSpPr>
            <p:cNvPr id="76" name="Group 59"/>
            <p:cNvGrpSpPr/>
            <p:nvPr/>
          </p:nvGrpSpPr>
          <p:grpSpPr>
            <a:xfrm>
              <a:off x="4572000" y="3352800"/>
              <a:ext cx="2557354" cy="2565878"/>
              <a:chOff x="6019800" y="685800"/>
              <a:chExt cx="2557354" cy="2565878"/>
            </a:xfrm>
          </p:grpSpPr>
          <p:grpSp>
            <p:nvGrpSpPr>
              <p:cNvPr id="80" name="Group 60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6" name="Picture 85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81" name="Picture 80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2" name="Picture 81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3" name="Picture 82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4" name="Picture 83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77" name="Picture 76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6840" y="4648200"/>
              <a:ext cx="365760" cy="365760"/>
            </a:xfrm>
            <a:prstGeom prst="rect">
              <a:avLst/>
            </a:prstGeom>
          </p:spPr>
        </p:pic>
        <p:pic>
          <p:nvPicPr>
            <p:cNvPr id="78" name="Picture 77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426720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4876800"/>
              <a:ext cx="365760" cy="365760"/>
            </a:xfrm>
            <a:prstGeom prst="rect">
              <a:avLst/>
            </a:prstGeom>
          </p:spPr>
        </p:pic>
      </p:grpSp>
      <p:grpSp>
        <p:nvGrpSpPr>
          <p:cNvPr id="87" name="Group 89"/>
          <p:cNvGrpSpPr/>
          <p:nvPr/>
        </p:nvGrpSpPr>
        <p:grpSpPr>
          <a:xfrm>
            <a:off x="9595105" y="-33605149"/>
            <a:ext cx="2013561" cy="2064528"/>
            <a:chOff x="6705600" y="3225322"/>
            <a:chExt cx="2557354" cy="2565878"/>
          </a:xfrm>
        </p:grpSpPr>
        <p:grpSp>
          <p:nvGrpSpPr>
            <p:cNvPr id="88" name="Group 67"/>
            <p:cNvGrpSpPr/>
            <p:nvPr/>
          </p:nvGrpSpPr>
          <p:grpSpPr>
            <a:xfrm>
              <a:off x="6705600" y="3225322"/>
              <a:ext cx="2557354" cy="2565878"/>
              <a:chOff x="6019800" y="685800"/>
              <a:chExt cx="2557354" cy="2565878"/>
            </a:xfrm>
          </p:grpSpPr>
          <p:grpSp>
            <p:nvGrpSpPr>
              <p:cNvPr id="93" name="Group 68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9" name="Picture 98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94" name="Picture 93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95" name="Picture 94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96" name="Picture 95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97" name="Picture 96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89" name="Picture 88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4648200"/>
              <a:ext cx="365760" cy="365760"/>
            </a:xfrm>
            <a:prstGeom prst="rect">
              <a:avLst/>
            </a:prstGeom>
          </p:spPr>
        </p:pic>
        <p:pic>
          <p:nvPicPr>
            <p:cNvPr id="90" name="Picture 89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4343400"/>
              <a:ext cx="365760" cy="365760"/>
            </a:xfrm>
            <a:prstGeom prst="rect">
              <a:avLst/>
            </a:prstGeom>
          </p:spPr>
        </p:pic>
        <p:pic>
          <p:nvPicPr>
            <p:cNvPr id="91" name="Picture 90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800" y="4724400"/>
              <a:ext cx="365760" cy="365760"/>
            </a:xfrm>
            <a:prstGeom prst="rect">
              <a:avLst/>
            </a:prstGeom>
          </p:spPr>
        </p:pic>
        <p:pic>
          <p:nvPicPr>
            <p:cNvPr id="92" name="Picture 91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800" y="4206240"/>
              <a:ext cx="365760" cy="365760"/>
            </a:xfrm>
            <a:prstGeom prst="rect">
              <a:avLst/>
            </a:prstGeom>
          </p:spPr>
        </p:pic>
      </p:grpSp>
      <p:grpSp>
        <p:nvGrpSpPr>
          <p:cNvPr id="100" name="Group 124"/>
          <p:cNvGrpSpPr/>
          <p:nvPr/>
        </p:nvGrpSpPr>
        <p:grpSpPr>
          <a:xfrm>
            <a:off x="10256490" y="-31865027"/>
            <a:ext cx="828050" cy="1275170"/>
            <a:chOff x="838200" y="4419600"/>
            <a:chExt cx="534225" cy="991798"/>
          </a:xfrm>
        </p:grpSpPr>
        <p:sp>
          <p:nvSpPr>
            <p:cNvPr id="101" name="TextBox 100"/>
            <p:cNvSpPr txBox="1"/>
            <p:nvPr/>
          </p:nvSpPr>
          <p:spPr>
            <a:xfrm>
              <a:off x="838200" y="4419600"/>
              <a:ext cx="299089" cy="538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grpSp>
          <p:nvGrpSpPr>
            <p:cNvPr id="102" name="Group 100"/>
            <p:cNvGrpSpPr/>
            <p:nvPr/>
          </p:nvGrpSpPr>
          <p:grpSpPr>
            <a:xfrm>
              <a:off x="838200" y="4648200"/>
              <a:ext cx="534225" cy="763198"/>
              <a:chOff x="1600200" y="3200400"/>
              <a:chExt cx="534225" cy="763198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5" name="Group 115"/>
          <p:cNvGrpSpPr/>
          <p:nvPr/>
        </p:nvGrpSpPr>
        <p:grpSpPr>
          <a:xfrm>
            <a:off x="1025742" y="-31578202"/>
            <a:ext cx="908860" cy="1213293"/>
            <a:chOff x="1929063" y="2867526"/>
            <a:chExt cx="586362" cy="943672"/>
          </a:xfrm>
        </p:grpSpPr>
        <p:sp>
          <p:nvSpPr>
            <p:cNvPr id="106" name="TextBox 105"/>
            <p:cNvSpPr txBox="1"/>
            <p:nvPr/>
          </p:nvSpPr>
          <p:spPr>
            <a:xfrm>
              <a:off x="1929063" y="2867526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grpSp>
          <p:nvGrpSpPr>
            <p:cNvPr id="107" name="Group 112"/>
            <p:cNvGrpSpPr/>
            <p:nvPr/>
          </p:nvGrpSpPr>
          <p:grpSpPr>
            <a:xfrm>
              <a:off x="1981200" y="3048000"/>
              <a:ext cx="534225" cy="763198"/>
              <a:chOff x="1600200" y="3200400"/>
              <a:chExt cx="534225" cy="76319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10" name="Group 119"/>
          <p:cNvGrpSpPr/>
          <p:nvPr/>
        </p:nvGrpSpPr>
        <p:grpSpPr>
          <a:xfrm>
            <a:off x="3642331" y="-31865026"/>
            <a:ext cx="871612" cy="1239073"/>
            <a:chOff x="2257895" y="2923674"/>
            <a:chExt cx="562330" cy="963724"/>
          </a:xfrm>
        </p:grpSpPr>
        <p:sp>
          <p:nvSpPr>
            <p:cNvPr id="111" name="TextBox 110"/>
            <p:cNvSpPr txBox="1"/>
            <p:nvPr/>
          </p:nvSpPr>
          <p:spPr>
            <a:xfrm>
              <a:off x="2257895" y="2923674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grpSp>
          <p:nvGrpSpPr>
            <p:cNvPr id="112" name="Group 116"/>
            <p:cNvGrpSpPr/>
            <p:nvPr/>
          </p:nvGrpSpPr>
          <p:grpSpPr>
            <a:xfrm>
              <a:off x="2286000" y="3124200"/>
              <a:ext cx="534225" cy="763198"/>
              <a:chOff x="1600200" y="3200400"/>
              <a:chExt cx="534225" cy="763198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1752600" y="3200400"/>
                <a:ext cx="381825" cy="59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15" name="Group 123"/>
          <p:cNvGrpSpPr/>
          <p:nvPr/>
        </p:nvGrpSpPr>
        <p:grpSpPr>
          <a:xfrm>
            <a:off x="6949411" y="-31865029"/>
            <a:ext cx="871612" cy="1256924"/>
            <a:chOff x="2486495" y="2909791"/>
            <a:chExt cx="562330" cy="977607"/>
          </a:xfrm>
        </p:grpSpPr>
        <p:sp>
          <p:nvSpPr>
            <p:cNvPr id="116" name="TextBox 115"/>
            <p:cNvSpPr txBox="1"/>
            <p:nvPr/>
          </p:nvSpPr>
          <p:spPr>
            <a:xfrm>
              <a:off x="2486495" y="2909791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grpSp>
          <p:nvGrpSpPr>
            <p:cNvPr id="117" name="Group 120"/>
            <p:cNvGrpSpPr/>
            <p:nvPr/>
          </p:nvGrpSpPr>
          <p:grpSpPr>
            <a:xfrm>
              <a:off x="2514600" y="3124200"/>
              <a:ext cx="534225" cy="763198"/>
              <a:chOff x="1600200" y="3200400"/>
              <a:chExt cx="534225" cy="763198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120" name="TextBox 119"/>
          <p:cNvSpPr txBox="1"/>
          <p:nvPr/>
        </p:nvSpPr>
        <p:spPr>
          <a:xfrm>
            <a:off x="696829" y="-30606071"/>
            <a:ext cx="11988069" cy="751553"/>
          </a:xfrm>
          <a:prstGeom prst="rect">
            <a:avLst/>
          </a:prstGeom>
          <a:noFill/>
        </p:spPr>
        <p:txBody>
          <a:bodyPr wrap="square" lIns="123695" tIns="61847" rIns="123695" bIns="61847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আইসোটোপগুলো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গবেষণাগারে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19428" y="-29810623"/>
            <a:ext cx="10202852" cy="802010"/>
          </a:xfrm>
          <a:prstGeom prst="rect">
            <a:avLst/>
          </a:prstGeom>
          <a:noFill/>
        </p:spPr>
        <p:txBody>
          <a:bodyPr wrap="none" lIns="123695" tIns="61847" rIns="123695" bIns="61847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প্রকৃতিতে পাওয়া যায় এমন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41138" y="-28989821"/>
            <a:ext cx="12043760" cy="2205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3695" tIns="61847" rIns="123695" bIns="61847">
            <a:spAutoFit/>
          </a:bodyPr>
          <a:lstStyle/>
          <a:p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C 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Rb,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Sr,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 115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Te, </a:t>
            </a:r>
            <a:r>
              <a:rPr lang="de-DE" sz="4400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pt-BR" sz="4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 Cs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4400" baseline="30000" dirty="0" smtClean="0"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La,</a:t>
            </a:r>
            <a:r>
              <a:rPr lang="bn-I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176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Lu, 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 Re,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Os, 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Rn,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  <p:grpSp>
        <p:nvGrpSpPr>
          <p:cNvPr id="123" name="Group 86"/>
          <p:cNvGrpSpPr/>
          <p:nvPr/>
        </p:nvGrpSpPr>
        <p:grpSpPr>
          <a:xfrm>
            <a:off x="519406" y="320077"/>
            <a:ext cx="2414992" cy="2026785"/>
            <a:chOff x="304800" y="3301522"/>
            <a:chExt cx="2557354" cy="2565878"/>
          </a:xfrm>
        </p:grpSpPr>
        <p:grpSp>
          <p:nvGrpSpPr>
            <p:cNvPr id="124" name="Group 41"/>
            <p:cNvGrpSpPr/>
            <p:nvPr/>
          </p:nvGrpSpPr>
          <p:grpSpPr>
            <a:xfrm>
              <a:off x="304800" y="3301522"/>
              <a:ext cx="2557354" cy="2565878"/>
              <a:chOff x="6019800" y="685800"/>
              <a:chExt cx="2557354" cy="2565878"/>
            </a:xfrm>
          </p:grpSpPr>
          <p:grpSp>
            <p:nvGrpSpPr>
              <p:cNvPr id="126" name="Group 4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2" name="Picture 131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127" name="Picture 126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28" name="Picture 127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29" name="Picture 128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30" name="Picture 129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125" name="Picture 124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4724400"/>
              <a:ext cx="365760" cy="365760"/>
            </a:xfrm>
            <a:prstGeom prst="rect">
              <a:avLst/>
            </a:prstGeom>
          </p:spPr>
        </p:pic>
      </p:grpSp>
      <p:grpSp>
        <p:nvGrpSpPr>
          <p:cNvPr id="133" name="Group 87"/>
          <p:cNvGrpSpPr/>
          <p:nvPr/>
        </p:nvGrpSpPr>
        <p:grpSpPr>
          <a:xfrm>
            <a:off x="3091594" y="282334"/>
            <a:ext cx="2075399" cy="2064528"/>
            <a:chOff x="2590800" y="3276600"/>
            <a:chExt cx="2557354" cy="2565878"/>
          </a:xfrm>
        </p:grpSpPr>
        <p:grpSp>
          <p:nvGrpSpPr>
            <p:cNvPr id="134" name="Group 51"/>
            <p:cNvGrpSpPr/>
            <p:nvPr/>
          </p:nvGrpSpPr>
          <p:grpSpPr>
            <a:xfrm>
              <a:off x="2590800" y="3276600"/>
              <a:ext cx="2557354" cy="2565878"/>
              <a:chOff x="6019800" y="685800"/>
              <a:chExt cx="2557354" cy="2565878"/>
            </a:xfrm>
          </p:grpSpPr>
          <p:grpSp>
            <p:nvGrpSpPr>
              <p:cNvPr id="137" name="Group 5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3" name="Picture 142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138" name="Picture 137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39" name="Picture 138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40" name="Picture 139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41" name="Picture 140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135" name="Picture 134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200" y="4800600"/>
              <a:ext cx="365760" cy="365760"/>
            </a:xfrm>
            <a:prstGeom prst="rect">
              <a:avLst/>
            </a:prstGeom>
          </p:spPr>
        </p:pic>
        <p:pic>
          <p:nvPicPr>
            <p:cNvPr id="136" name="Picture 135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00" y="4267200"/>
              <a:ext cx="365760" cy="365760"/>
            </a:xfrm>
            <a:prstGeom prst="rect">
              <a:avLst/>
            </a:prstGeom>
          </p:spPr>
        </p:pic>
      </p:grpSp>
      <p:grpSp>
        <p:nvGrpSpPr>
          <p:cNvPr id="144" name="Group 88"/>
          <p:cNvGrpSpPr/>
          <p:nvPr/>
        </p:nvGrpSpPr>
        <p:grpSpPr>
          <a:xfrm>
            <a:off x="6258475" y="282334"/>
            <a:ext cx="2075399" cy="2064528"/>
            <a:chOff x="4572000" y="3352800"/>
            <a:chExt cx="2557354" cy="2565878"/>
          </a:xfrm>
        </p:grpSpPr>
        <p:grpSp>
          <p:nvGrpSpPr>
            <p:cNvPr id="145" name="Group 59"/>
            <p:cNvGrpSpPr/>
            <p:nvPr/>
          </p:nvGrpSpPr>
          <p:grpSpPr>
            <a:xfrm>
              <a:off x="4572000" y="3352800"/>
              <a:ext cx="2557354" cy="2565878"/>
              <a:chOff x="6019800" y="685800"/>
              <a:chExt cx="2557354" cy="2565878"/>
            </a:xfrm>
          </p:grpSpPr>
          <p:grpSp>
            <p:nvGrpSpPr>
              <p:cNvPr id="149" name="Group 60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5" name="Picture 154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150" name="Picture 149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51" name="Picture 150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52" name="Picture 151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53" name="Picture 152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146" name="Picture 145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6840" y="4648200"/>
              <a:ext cx="365760" cy="365760"/>
            </a:xfrm>
            <a:prstGeom prst="rect">
              <a:avLst/>
            </a:prstGeom>
          </p:spPr>
        </p:pic>
        <p:pic>
          <p:nvPicPr>
            <p:cNvPr id="147" name="Picture 146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4267200"/>
              <a:ext cx="365760" cy="365760"/>
            </a:xfrm>
            <a:prstGeom prst="rect">
              <a:avLst/>
            </a:prstGeom>
          </p:spPr>
        </p:pic>
        <p:pic>
          <p:nvPicPr>
            <p:cNvPr id="148" name="Picture 147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4876800"/>
              <a:ext cx="365760" cy="365760"/>
            </a:xfrm>
            <a:prstGeom prst="rect">
              <a:avLst/>
            </a:prstGeom>
          </p:spPr>
        </p:pic>
      </p:grpSp>
      <p:grpSp>
        <p:nvGrpSpPr>
          <p:cNvPr id="156" name="Group 89"/>
          <p:cNvGrpSpPr/>
          <p:nvPr/>
        </p:nvGrpSpPr>
        <p:grpSpPr>
          <a:xfrm>
            <a:off x="9417682" y="282334"/>
            <a:ext cx="2013561" cy="2064528"/>
            <a:chOff x="6705600" y="3225322"/>
            <a:chExt cx="2557354" cy="2565878"/>
          </a:xfrm>
        </p:grpSpPr>
        <p:grpSp>
          <p:nvGrpSpPr>
            <p:cNvPr id="157" name="Group 67"/>
            <p:cNvGrpSpPr/>
            <p:nvPr/>
          </p:nvGrpSpPr>
          <p:grpSpPr>
            <a:xfrm>
              <a:off x="6705600" y="3225322"/>
              <a:ext cx="2557354" cy="2565878"/>
              <a:chOff x="6019800" y="685800"/>
              <a:chExt cx="2557354" cy="2565878"/>
            </a:xfrm>
          </p:grpSpPr>
          <p:grpSp>
            <p:nvGrpSpPr>
              <p:cNvPr id="162" name="Group 68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8" name="Picture 167" descr="Nuclu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163" name="Picture 162" descr="prot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64" name="Picture 163" descr="electr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65" name="Picture 164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66" name="Picture 165" descr="nu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158" name="Picture 157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4648200"/>
              <a:ext cx="365760" cy="365760"/>
            </a:xfrm>
            <a:prstGeom prst="rect">
              <a:avLst/>
            </a:prstGeom>
          </p:spPr>
        </p:pic>
        <p:pic>
          <p:nvPicPr>
            <p:cNvPr id="159" name="Picture 158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4343400"/>
              <a:ext cx="365760" cy="365760"/>
            </a:xfrm>
            <a:prstGeom prst="rect">
              <a:avLst/>
            </a:prstGeom>
          </p:spPr>
        </p:pic>
        <p:pic>
          <p:nvPicPr>
            <p:cNvPr id="160" name="Picture 159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800" y="4724400"/>
              <a:ext cx="365760" cy="365760"/>
            </a:xfrm>
            <a:prstGeom prst="rect">
              <a:avLst/>
            </a:prstGeom>
          </p:spPr>
        </p:pic>
        <p:pic>
          <p:nvPicPr>
            <p:cNvPr id="161" name="Picture 160" descr="nut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800" y="4206240"/>
              <a:ext cx="365760" cy="365760"/>
            </a:xfrm>
            <a:prstGeom prst="rect">
              <a:avLst/>
            </a:prstGeom>
          </p:spPr>
        </p:pic>
      </p:grpSp>
      <p:grpSp>
        <p:nvGrpSpPr>
          <p:cNvPr id="169" name="Group 124"/>
          <p:cNvGrpSpPr/>
          <p:nvPr/>
        </p:nvGrpSpPr>
        <p:grpSpPr>
          <a:xfrm>
            <a:off x="10079067" y="2022456"/>
            <a:ext cx="828050" cy="1275170"/>
            <a:chOff x="838200" y="4419600"/>
            <a:chExt cx="534225" cy="991798"/>
          </a:xfrm>
        </p:grpSpPr>
        <p:sp>
          <p:nvSpPr>
            <p:cNvPr id="170" name="TextBox 169"/>
            <p:cNvSpPr txBox="1"/>
            <p:nvPr/>
          </p:nvSpPr>
          <p:spPr>
            <a:xfrm>
              <a:off x="838200" y="4419600"/>
              <a:ext cx="299089" cy="538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grpSp>
          <p:nvGrpSpPr>
            <p:cNvPr id="171" name="Group 100"/>
            <p:cNvGrpSpPr/>
            <p:nvPr/>
          </p:nvGrpSpPr>
          <p:grpSpPr>
            <a:xfrm>
              <a:off x="838200" y="4648200"/>
              <a:ext cx="534225" cy="763198"/>
              <a:chOff x="1600200" y="3200400"/>
              <a:chExt cx="534225" cy="763198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74" name="Group 115"/>
          <p:cNvGrpSpPr/>
          <p:nvPr/>
        </p:nvGrpSpPr>
        <p:grpSpPr>
          <a:xfrm>
            <a:off x="848319" y="2309281"/>
            <a:ext cx="908860" cy="1213293"/>
            <a:chOff x="1929063" y="2867526"/>
            <a:chExt cx="586362" cy="943672"/>
          </a:xfrm>
        </p:grpSpPr>
        <p:sp>
          <p:nvSpPr>
            <p:cNvPr id="175" name="TextBox 174"/>
            <p:cNvSpPr txBox="1"/>
            <p:nvPr/>
          </p:nvSpPr>
          <p:spPr>
            <a:xfrm>
              <a:off x="1929063" y="2867526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grpSp>
          <p:nvGrpSpPr>
            <p:cNvPr id="176" name="Group 112"/>
            <p:cNvGrpSpPr/>
            <p:nvPr/>
          </p:nvGrpSpPr>
          <p:grpSpPr>
            <a:xfrm>
              <a:off x="1981200" y="3048000"/>
              <a:ext cx="534225" cy="763198"/>
              <a:chOff x="1600200" y="3200400"/>
              <a:chExt cx="534225" cy="763198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79" name="Group 119"/>
          <p:cNvGrpSpPr/>
          <p:nvPr/>
        </p:nvGrpSpPr>
        <p:grpSpPr>
          <a:xfrm>
            <a:off x="3464908" y="2022457"/>
            <a:ext cx="871612" cy="1239073"/>
            <a:chOff x="2257895" y="2923674"/>
            <a:chExt cx="562330" cy="963724"/>
          </a:xfrm>
        </p:grpSpPr>
        <p:sp>
          <p:nvSpPr>
            <p:cNvPr id="180" name="TextBox 179"/>
            <p:cNvSpPr txBox="1"/>
            <p:nvPr/>
          </p:nvSpPr>
          <p:spPr>
            <a:xfrm>
              <a:off x="2257895" y="2923674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grpSp>
          <p:nvGrpSpPr>
            <p:cNvPr id="181" name="Group 116"/>
            <p:cNvGrpSpPr/>
            <p:nvPr/>
          </p:nvGrpSpPr>
          <p:grpSpPr>
            <a:xfrm>
              <a:off x="2286000" y="3124200"/>
              <a:ext cx="534225" cy="763198"/>
              <a:chOff x="1600200" y="3200400"/>
              <a:chExt cx="534225" cy="763198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1752600" y="3200400"/>
                <a:ext cx="381825" cy="59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84" name="Group 123"/>
          <p:cNvGrpSpPr/>
          <p:nvPr/>
        </p:nvGrpSpPr>
        <p:grpSpPr>
          <a:xfrm>
            <a:off x="6771988" y="2022454"/>
            <a:ext cx="871612" cy="1256924"/>
            <a:chOff x="2486495" y="2909791"/>
            <a:chExt cx="562330" cy="977607"/>
          </a:xfrm>
        </p:grpSpPr>
        <p:sp>
          <p:nvSpPr>
            <p:cNvPr id="185" name="TextBox 184"/>
            <p:cNvSpPr txBox="1"/>
            <p:nvPr/>
          </p:nvSpPr>
          <p:spPr>
            <a:xfrm>
              <a:off x="2486495" y="2909791"/>
              <a:ext cx="29908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grpSp>
          <p:nvGrpSpPr>
            <p:cNvPr id="186" name="Group 120"/>
            <p:cNvGrpSpPr/>
            <p:nvPr/>
          </p:nvGrpSpPr>
          <p:grpSpPr>
            <a:xfrm>
              <a:off x="2514600" y="3124200"/>
              <a:ext cx="534225" cy="763198"/>
              <a:chOff x="1600200" y="3200400"/>
              <a:chExt cx="534225" cy="763198"/>
            </a:xfrm>
          </p:grpSpPr>
          <p:sp>
            <p:nvSpPr>
              <p:cNvPr id="187" name="TextBox 186"/>
              <p:cNvSpPr txBox="1"/>
              <p:nvPr/>
            </p:nvSpPr>
            <p:spPr>
              <a:xfrm>
                <a:off x="1752600" y="3200400"/>
                <a:ext cx="381825" cy="59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1600200" y="3424989"/>
                <a:ext cx="299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9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189" name="TextBox 188"/>
          <p:cNvSpPr txBox="1"/>
          <p:nvPr/>
        </p:nvSpPr>
        <p:spPr>
          <a:xfrm>
            <a:off x="519407" y="3281412"/>
            <a:ext cx="11089260" cy="751553"/>
          </a:xfrm>
          <a:prstGeom prst="rect">
            <a:avLst/>
          </a:prstGeom>
          <a:noFill/>
        </p:spPr>
        <p:txBody>
          <a:bodyPr wrap="square" lIns="123695" tIns="61847" rIns="123695" bIns="61847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আইসোটোপগুলো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গবেষণাগারে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63716" y="4308874"/>
            <a:ext cx="11144950" cy="7404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23695" tIns="61847" rIns="123695" bIns="61847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প্রকৃতিতে পাওয়া যায় এমন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বহু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63715" y="5211562"/>
            <a:ext cx="11144951" cy="1109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3695" tIns="61847" rIns="123695" bIns="61847">
            <a:spAutoFit/>
          </a:bodyPr>
          <a:lstStyle/>
          <a:p>
            <a:r>
              <a:rPr lang="de-DE" sz="32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C , </a:t>
            </a:r>
            <a:r>
              <a:rPr lang="de-DE" sz="3200" baseline="300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de-DE" sz="3200" baseline="30000" dirty="0"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Rb, </a:t>
            </a:r>
            <a:r>
              <a:rPr lang="de-DE" sz="32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 Sr,</a:t>
            </a:r>
            <a:r>
              <a:rPr lang="de-DE" sz="3200" baseline="30000" dirty="0">
                <a:latin typeface="Times New Roman" pitchFamily="18" charset="0"/>
                <a:cs typeface="Times New Roman" pitchFamily="18" charset="0"/>
              </a:rPr>
              <a:t> 115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de-DE" sz="3200" baseline="30000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Te, </a:t>
            </a:r>
            <a:r>
              <a:rPr lang="de-DE" sz="3200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pt-BR" sz="32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Cs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3200" baseline="30000" dirty="0" smtClean="0"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La,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176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Lu, 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Re,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Os,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Rn,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79625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 animBg="1"/>
      <p:bldP spid="1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026" y="597878"/>
            <a:ext cx="9565322" cy="696350"/>
          </a:xfr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Growing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753" y="4447402"/>
            <a:ext cx="4288595" cy="19253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geiger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85" y="2379449"/>
            <a:ext cx="4435477" cy="19253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2" descr="http://ts2.mm.bing.net/th?id=HN.608055932418131553&amp;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3" y="2379449"/>
            <a:ext cx="4288595" cy="19253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2026" y="4447402"/>
            <a:ext cx="4529796" cy="19253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123695" tIns="61847" rIns="123695" bIns="61847">
            <a:spAutoFit/>
          </a:bodyPr>
          <a:lstStyle/>
          <a:p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3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ফসফেট</a:t>
            </a:r>
            <a:r>
              <a:rPr lang="bn-IN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ব্যবহার করা হচ্ছে।</a:t>
            </a:r>
            <a:endParaRPr lang="en-US" sz="3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85" y="1505244"/>
            <a:ext cx="951816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22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951" y="1125414"/>
            <a:ext cx="8299443" cy="895367"/>
          </a:xfr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60950" y="2953340"/>
            <a:ext cx="8299443" cy="1515008"/>
            <a:chOff x="990600" y="2057400"/>
            <a:chExt cx="7848599" cy="1178341"/>
          </a:xfrm>
        </p:grpSpPr>
        <p:pic>
          <p:nvPicPr>
            <p:cNvPr id="22" name="Picture 21" descr="Cobul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485" y="2057400"/>
              <a:ext cx="1448170" cy="117834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90600" y="2133600"/>
              <a:ext cx="7848599" cy="933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		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তেজস্ক্রিয় পদার্থের উপকারী এবং ক্ষতিকর</a:t>
              </a:r>
            </a:p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		প্রভাব উল্লেখ কর।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72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5582" y="1017314"/>
            <a:ext cx="9038549" cy="763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36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36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583" y="2458616"/>
            <a:ext cx="689434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হাইড্রোজেনের স্থায়ী আইসোটোপ কয়টি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6790" y="2458614"/>
            <a:ext cx="1587342" cy="5398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9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29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582" y="3401099"/>
            <a:ext cx="689434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আইসোটোপ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য়তা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6790" y="3281154"/>
            <a:ext cx="1587342" cy="987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90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290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endParaRPr lang="en-US" sz="29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5582" y="4353557"/>
            <a:ext cx="6894343" cy="5956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7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7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7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327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7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7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7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27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7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583" y="5251422"/>
            <a:ext cx="689434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ও নিউট্রনের সুনির্দিষ্ট বিন্যাস সংবলিত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6790" y="5425921"/>
            <a:ext cx="158734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নিউক্লাইড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6790" y="4453294"/>
            <a:ext cx="1587342" cy="5398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9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29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63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116" y="631349"/>
            <a:ext cx="8246725" cy="7634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36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3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6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36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1115" y="4781844"/>
            <a:ext cx="8246725" cy="110978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123695" tIns="61847" rIns="123695" bIns="61847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“চিকিৎসাক্ষেত্রে তেজস্ক্রিয় আইসোটোপের 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বিপ্লব এনেছে”-উদ্দীপকের আলোকে বিশ্লেষণ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E:\Images\Science\thyr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15" y="2084081"/>
            <a:ext cx="8246725" cy="250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5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4290" y="828251"/>
            <a:ext cx="9171633" cy="128190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9230" b="1" dirty="0" err="1"/>
              <a:t>সবাইকে</a:t>
            </a:r>
            <a:r>
              <a:rPr lang="en-US" sz="9230" b="1" dirty="0"/>
              <a:t> </a:t>
            </a:r>
            <a:r>
              <a:rPr lang="en-US" sz="9230" b="1" dirty="0" err="1"/>
              <a:t>ধন্যবাদ</a:t>
            </a:r>
            <a:endParaRPr lang="en-US" sz="923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84290" y="3341077"/>
            <a:ext cx="9171633" cy="2329962"/>
            <a:chOff x="890451" y="3676104"/>
            <a:chExt cx="10515600" cy="2019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51" y="3676104"/>
              <a:ext cx="3055484" cy="2019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406" y="3709849"/>
              <a:ext cx="3043645" cy="19855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826" y="3676104"/>
              <a:ext cx="3057664" cy="198555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30795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8287" y="705200"/>
            <a:ext cx="2846063" cy="81053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5452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271" dirty="0"/>
              <a:t> </a:t>
            </a:r>
            <a:endParaRPr lang="en-US" sz="3271" dirty="0"/>
          </a:p>
        </p:txBody>
      </p:sp>
      <p:sp>
        <p:nvSpPr>
          <p:cNvPr id="17" name="Oval 16"/>
          <p:cNvSpPr/>
          <p:nvPr/>
        </p:nvSpPr>
        <p:spPr>
          <a:xfrm>
            <a:off x="1158287" y="2164604"/>
            <a:ext cx="2846063" cy="27142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grpSp>
        <p:nvGrpSpPr>
          <p:cNvPr id="2" name="Group 1"/>
          <p:cNvGrpSpPr/>
          <p:nvPr/>
        </p:nvGrpSpPr>
        <p:grpSpPr>
          <a:xfrm>
            <a:off x="4537593" y="589805"/>
            <a:ext cx="6293545" cy="5667971"/>
            <a:chOff x="4380927" y="304382"/>
            <a:chExt cx="6926230" cy="6237767"/>
          </a:xfrm>
        </p:grpSpPr>
        <p:grpSp>
          <p:nvGrpSpPr>
            <p:cNvPr id="16" name="Group 15"/>
            <p:cNvGrpSpPr/>
            <p:nvPr/>
          </p:nvGrpSpPr>
          <p:grpSpPr>
            <a:xfrm>
              <a:off x="4380927" y="304382"/>
              <a:ext cx="6926230" cy="5508568"/>
              <a:chOff x="3207219" y="1425007"/>
              <a:chExt cx="6926230" cy="464865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07219" y="1425007"/>
                <a:ext cx="6926230" cy="4111850"/>
                <a:chOff x="3207219" y="1396859"/>
                <a:chExt cx="6926230" cy="411185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234517" y="1396859"/>
                  <a:ext cx="6892120" cy="449367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544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সহিদুল ইসলাম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234517" y="2018219"/>
                  <a:ext cx="6892120" cy="449367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544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শিক্ষক(গনিত)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34517" y="2644682"/>
                  <a:ext cx="6898932" cy="449367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544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 হাজী ফজর আলী মাধ্যমিক বিদ্যালয়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214036" y="3307294"/>
                  <a:ext cx="6919413" cy="449367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544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বুড়িচং, কুমিল্লা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207219" y="3967352"/>
                  <a:ext cx="6926230" cy="449367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544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 </a:t>
                  </a:r>
                  <a:r>
                    <a:rPr lang="en-US" sz="2544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নবম</a:t>
                  </a:r>
                  <a:endParaRPr lang="bn-IN" sz="2544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14036" y="4499497"/>
                  <a:ext cx="6919413" cy="449367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544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</a:t>
                  </a:r>
                  <a:r>
                    <a:rPr lang="en-US" sz="2544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রসায়ন</a:t>
                  </a:r>
                  <a:endParaRPr lang="bn-IN" sz="2544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234517" y="5059342"/>
                  <a:ext cx="6892120" cy="449367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544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 </a:t>
                  </a:r>
                  <a:r>
                    <a:rPr lang="en-US" sz="2544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তৃতীয়</a:t>
                  </a:r>
                  <a:endParaRPr lang="bn-IN" sz="2544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214033" y="5624297"/>
                <a:ext cx="6892120" cy="449367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544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415037" y="6009658"/>
              <a:ext cx="6892120" cy="53249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54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 No: sahidulislam181188@gmail.com</a:t>
              </a:r>
              <a:endParaRPr lang="bn-IN" sz="2544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37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65103"/>
              </p:ext>
            </p:extLst>
          </p:nvPr>
        </p:nvGraphicFramePr>
        <p:xfrm>
          <a:off x="442411" y="1356490"/>
          <a:ext cx="11338560" cy="5167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530"/>
                <a:gridCol w="2952750"/>
                <a:gridCol w="2598420"/>
                <a:gridCol w="3070860"/>
              </a:tblGrid>
              <a:tr h="973962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পরমাণুর চিত্র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নিউট্রন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</a:tr>
              <a:tr h="137662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</a:p>
                    <a:p>
                      <a:pPr algn="ctr"/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বা </a:t>
                      </a:r>
                    </a:p>
                    <a:p>
                      <a:pPr algn="ctr"/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প্রোটিয়াম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732" marR="141732" marT="58783" marB="58783"/>
                </a:tc>
              </a:tr>
              <a:tr h="1043428">
                <a:tc>
                  <a:txBody>
                    <a:bodyPr/>
                    <a:lstStyle/>
                    <a:p>
                      <a:pPr algn="ctr"/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ডিউটেরিয়াম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41732" marR="141732" marT="58783" marB="58783"/>
                </a:tc>
              </a:tr>
              <a:tr h="1065069">
                <a:tc>
                  <a:txBody>
                    <a:bodyPr/>
                    <a:lstStyle/>
                    <a:p>
                      <a:pPr algn="ctr"/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ট্রিটিয়াম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41732" marR="141732" marT="58783" marB="58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41732" marR="141732" marT="58783" marB="58783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50376" y="358254"/>
            <a:ext cx="11286699" cy="77822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0142" tIns="50070" rIns="100142" bIns="5007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ছ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92" y="2411106"/>
            <a:ext cx="1245265" cy="12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48" y="3842041"/>
            <a:ext cx="1246059" cy="11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92" y="5247756"/>
            <a:ext cx="1309615" cy="12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890182" y="2619189"/>
            <a:ext cx="1062990" cy="789385"/>
            <a:chOff x="7640809" y="2438400"/>
            <a:chExt cx="1062990" cy="789385"/>
          </a:xfrm>
        </p:grpSpPr>
        <p:sp>
          <p:nvSpPr>
            <p:cNvPr id="30" name="TextBox 29"/>
            <p:cNvSpPr txBox="1"/>
            <p:nvPr/>
          </p:nvSpPr>
          <p:spPr>
            <a:xfrm>
              <a:off x="7640809" y="2610441"/>
              <a:ext cx="1062990" cy="617344"/>
            </a:xfrm>
            <a:prstGeom prst="rect">
              <a:avLst/>
            </a:prstGeom>
            <a:noFill/>
          </p:spPr>
          <p:txBody>
            <a:bodyPr wrap="square" lIns="123695" tIns="61847" rIns="123695" bIns="61847" rtlCol="0">
              <a:spAutoFit/>
            </a:bodyPr>
            <a:lstStyle/>
            <a:p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53250" y="2438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02623" y="3992784"/>
            <a:ext cx="1083080" cy="895894"/>
            <a:chOff x="7620719" y="4272223"/>
            <a:chExt cx="1083080" cy="895894"/>
          </a:xfrm>
        </p:grpSpPr>
        <p:sp>
          <p:nvSpPr>
            <p:cNvPr id="33" name="TextBox 32"/>
            <p:cNvSpPr txBox="1"/>
            <p:nvPr/>
          </p:nvSpPr>
          <p:spPr>
            <a:xfrm>
              <a:off x="7640809" y="4550773"/>
              <a:ext cx="1062990" cy="617344"/>
            </a:xfrm>
            <a:prstGeom prst="rect">
              <a:avLst/>
            </a:prstGeom>
            <a:noFill/>
          </p:spPr>
          <p:txBody>
            <a:bodyPr wrap="square" lIns="123695" tIns="61847" rIns="123695" bIns="61847" rtlCol="0">
              <a:spAutoFit/>
            </a:bodyPr>
            <a:lstStyle/>
            <a:p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20719" y="4272223"/>
              <a:ext cx="56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90182" y="5440142"/>
            <a:ext cx="1062990" cy="796152"/>
            <a:chOff x="7640809" y="6053590"/>
            <a:chExt cx="1062990" cy="796152"/>
          </a:xfrm>
        </p:grpSpPr>
        <p:sp>
          <p:nvSpPr>
            <p:cNvPr id="36" name="TextBox 35"/>
            <p:cNvSpPr txBox="1"/>
            <p:nvPr/>
          </p:nvSpPr>
          <p:spPr>
            <a:xfrm>
              <a:off x="7640809" y="6232398"/>
              <a:ext cx="1062990" cy="617344"/>
            </a:xfrm>
            <a:prstGeom prst="rect">
              <a:avLst/>
            </a:prstGeom>
            <a:noFill/>
          </p:spPr>
          <p:txBody>
            <a:bodyPr wrap="square" lIns="123695" tIns="61847" rIns="123695" bIns="61847" rtlCol="0">
              <a:spAutoFit/>
            </a:bodyPr>
            <a:lstStyle/>
            <a:p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40809" y="6053590"/>
              <a:ext cx="56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318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447800"/>
            <a:ext cx="3787726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www.schoolphysics.org/age14-16/nuclear%20physics/text/Magnetic_deflection_of_radiations/images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65" y="1447800"/>
            <a:ext cx="3910819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1600201" y="358254"/>
            <a:ext cx="9597683" cy="77822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0142" tIns="50070" rIns="100142" bIns="5007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ছ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1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5457" y="1845214"/>
            <a:ext cx="9597683" cy="3495675"/>
            <a:chOff x="1239131" y="1521656"/>
            <a:chExt cx="9360811" cy="34956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131" y="1521656"/>
              <a:ext cx="9360811" cy="220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132" y="3883856"/>
              <a:ext cx="9360810" cy="113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445457" y="581505"/>
            <a:ext cx="9597683" cy="77822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0142" tIns="50070" rIns="100142" bIns="5007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ছ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5" y="921435"/>
            <a:ext cx="7737231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9989" y="2989385"/>
            <a:ext cx="9031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আইসোটোপ ও তাদের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6897" y="879231"/>
            <a:ext cx="8383137" cy="847476"/>
          </a:xfrm>
          <a:prstGeom prst="rect">
            <a:avLst/>
          </a:prstGeom>
          <a:ln/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07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90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5693" y="2286001"/>
            <a:ext cx="8383137" cy="20715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31" dirty="0">
                <a:latin typeface="NikoshBAN" pitchFamily="2" charset="0"/>
                <a:cs typeface="NikoshBAN" pitchFamily="2" charset="0"/>
              </a:rPr>
              <a:t> এই পাঠ শেষে শিক্ষার্থীরা---</a:t>
            </a:r>
            <a:endParaRPr lang="en-US" sz="3231" dirty="0">
              <a:latin typeface="NikoshBAN" pitchFamily="2" charset="0"/>
              <a:cs typeface="NikoshBAN" pitchFamily="2" charset="0"/>
            </a:endParaRPr>
          </a:p>
          <a:p>
            <a:r>
              <a:rPr lang="bn-BD" sz="323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তেজস্ক্রিয়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আইসোটোপ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তেজস্ক্রিয়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আইসোটো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পের বৈশিষ্ট্য বর্ণনা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আইসোটোপের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1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5469" y="1249735"/>
            <a:ext cx="9908274" cy="169277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আইসোটোপ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 করে তাদেরকে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আইসোটোপ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3819106"/>
            <a:ext cx="3732107" cy="2167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36" y="3819106"/>
            <a:ext cx="3732107" cy="2167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622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1197" y="610733"/>
            <a:ext cx="7858125" cy="4328100"/>
            <a:chOff x="1905000" y="793865"/>
            <a:chExt cx="7858125" cy="4328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793865"/>
              <a:ext cx="6029325" cy="374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05000" y="1860722"/>
              <a:ext cx="10502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আলফা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537190"/>
              <a:ext cx="957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কাগজ</a:t>
              </a:r>
              <a:endParaRPr lang="en-US" sz="3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2831812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বিটা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12837" y="4464047"/>
              <a:ext cx="7617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সীসা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48462" y="4419600"/>
              <a:ext cx="7649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3581400"/>
              <a:ext cx="760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গামা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4698" y="4296120"/>
              <a:ext cx="10182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823" y="915533"/>
            <a:ext cx="2886075" cy="2552937"/>
            <a:chOff x="10134600" y="1478860"/>
            <a:chExt cx="2886075" cy="255293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600" y="1478860"/>
              <a:ext cx="250507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0134600" y="1878797"/>
              <a:ext cx="10502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আলফা</a:t>
              </a:r>
              <a:endParaRPr lang="en-US" sz="3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65310" y="2800183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বিটা</a:t>
              </a:r>
              <a:endParaRPr lang="en-US" sz="3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10800" y="3447022"/>
              <a:ext cx="760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গামা</a:t>
              </a:r>
              <a:endParaRPr lang="en-US" sz="3200" dirty="0"/>
            </a:p>
          </p:txBody>
        </p:sp>
      </p:grpSp>
      <p:pic>
        <p:nvPicPr>
          <p:cNvPr id="19" name="Picture 18" descr="Radio-Isotop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16" y="3843800"/>
            <a:ext cx="3487387" cy="259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245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398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Webdings</vt:lpstr>
      <vt:lpstr>Office Theme</vt:lpstr>
      <vt:lpstr>সবাইকে স্বাগতম</vt:lpstr>
      <vt:lpstr>পরিচিতি 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দলগত কাজ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</cp:revision>
  <dcterms:created xsi:type="dcterms:W3CDTF">2019-10-14T04:17:15Z</dcterms:created>
  <dcterms:modified xsi:type="dcterms:W3CDTF">2019-10-14T09:05:05Z</dcterms:modified>
</cp:coreProperties>
</file>