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994744-37BB-4970-9969-153061A0ED6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892318-9257-4E63-97BB-8E8FBC5F48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772391"/>
            <a:ext cx="2590800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12" y="1752600"/>
            <a:ext cx="6581775" cy="4369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6008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124200" y="2057400"/>
            <a:ext cx="2514600" cy="2438400"/>
          </a:xfrm>
          <a:prstGeom prst="star6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</a:t>
            </a:r>
            <a:r>
              <a:rPr lang="en-S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দফার</a:t>
            </a:r>
            <a:r>
              <a:rPr lang="en-S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S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1295400"/>
            <a:ext cx="29718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বাঙ্গালীর  প্রাণের দাবি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08072" y="2209800"/>
            <a:ext cx="2673927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স্বায়ত্ব শাসনের দাবি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08071" y="3581400"/>
            <a:ext cx="2673927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 আন্দোলন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67000" y="4495800"/>
            <a:ext cx="3886200" cy="68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জাতীয়তাবাদের ধারনার বিকাশ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3581400"/>
            <a:ext cx="1981200" cy="60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ম্যাগ্নাকার্টা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286000"/>
            <a:ext cx="2667000" cy="685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জনগনের আশা আখাংখার প্রতিক 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4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685800"/>
            <a:ext cx="3505200" cy="533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5791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দফার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MOMOTAZ\Photos\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199"/>
            <a:ext cx="746760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44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ছয় দফা দাবি কে উত্থাপন করেন 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1343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শেরে বাংলা এ কে ফজলুল হক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1343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মওলানা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ভাসানী</a:t>
            </a:r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7439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হোসেন শহীদ সোহরাওয়ার্দী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37439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বঙ্গবন্ধু শেখ মুজিবুর রহমান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Ribbon 8"/>
          <p:cNvSpPr/>
          <p:nvPr/>
        </p:nvSpPr>
        <p:spPr>
          <a:xfrm>
            <a:off x="2667000" y="990600"/>
            <a:ext cx="3581400" cy="762000"/>
          </a:xfrm>
          <a:prstGeom prst="ribb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6477000" y="2362200"/>
            <a:ext cx="2133600" cy="6858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6477000" y="2362200"/>
            <a:ext cx="2133600" cy="6858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6477000" y="2362200"/>
            <a:ext cx="2133600" cy="6858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5257800" y="2362200"/>
            <a:ext cx="3352800" cy="6858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50598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ছাত্র সংগ্রাম পরিষদ কত দফা কর্মসূচি পেশ করেন?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10540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৬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510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১১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200" y="5029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 ১৪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1200" y="5029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২১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orizontal Scroll 23"/>
          <p:cNvSpPr/>
          <p:nvPr/>
        </p:nvSpPr>
        <p:spPr>
          <a:xfrm>
            <a:off x="3048000" y="5715000"/>
            <a:ext cx="2514600" cy="6096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Horizontal Scroll 24"/>
          <p:cNvSpPr/>
          <p:nvPr/>
        </p:nvSpPr>
        <p:spPr>
          <a:xfrm>
            <a:off x="3048000" y="5715000"/>
            <a:ext cx="2514600" cy="6096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Horizontal Scroll 25"/>
          <p:cNvSpPr/>
          <p:nvPr/>
        </p:nvSpPr>
        <p:spPr>
          <a:xfrm>
            <a:off x="3048000" y="5715000"/>
            <a:ext cx="2514600" cy="6096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Horizontal Scroll 26"/>
          <p:cNvSpPr/>
          <p:nvPr/>
        </p:nvSpPr>
        <p:spPr>
          <a:xfrm>
            <a:off x="2667000" y="5715000"/>
            <a:ext cx="3429000" cy="6096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6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2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  <p:bldP spid="3" grpId="0"/>
      <p:bldP spid="10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685800"/>
            <a:ext cx="30480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009" y="1956015"/>
            <a:ext cx="3222528" cy="2920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38200" y="55727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উনসত্তরের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গণভ্যুত্থান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211122"/>
            <a:ext cx="624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MOMOTAZ\Photos\images 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7010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91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05200" y="914400"/>
            <a:ext cx="1981200" cy="9906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25431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পৌরনীতি ও সুশাসন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দৌলতপুর, বেলকুচি, সিরাজগঞ্জ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momotazparvi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.net@gmail.com</a:t>
            </a:r>
            <a:endParaRPr lang="bn-I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3925431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একাদশ-দ্বাদশ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 দ্বিতীয় 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তৃতীয়</a:t>
            </a:r>
          </a:p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১৩, ১৪ ১৫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91225"/>
            <a:ext cx="1562099" cy="1667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5" y="2191225"/>
            <a:ext cx="1600200" cy="1734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0893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762000"/>
            <a:ext cx="4114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049" y="1828800"/>
            <a:ext cx="6858302" cy="45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6414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828800" y="2819400"/>
            <a:ext cx="5715000" cy="3276600"/>
          </a:xfrm>
          <a:prstGeom prst="triangle">
            <a:avLst>
              <a:gd name="adj" fmla="val 4794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09800" y="3352800"/>
            <a:ext cx="4419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 সম্পর্কে বলতে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28800" y="4294910"/>
            <a:ext cx="51816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 কর্মসূচি ব্যাখ্যা করতে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5257800"/>
            <a:ext cx="76581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 বাংলাদেশ প্রতিষ্ঠায় ছয় দফার গুরুত্ব বিশ্লেষণ করতে পারবে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9000" y="838200"/>
            <a:ext cx="22860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7" name="Down Arrow Callout 6"/>
          <p:cNvSpPr/>
          <p:nvPr/>
        </p:nvSpPr>
        <p:spPr>
          <a:xfrm>
            <a:off x="2743200" y="1828800"/>
            <a:ext cx="3657600" cy="9906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 ---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2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9530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 শেখ মুজিবুর রহমান ১৯৬৬ সালে লাহোরে বিরোধী দলীয় সম্মেলনে বাঙ্গালী জাতীর স্বায়ত্তশাসনের দাবী সংবলিত ৬ দফাভিত্তিক যে কর্মসূচি পেশ করেন , ইতিহাসে তাই ছয়-দফা কর্মসূচি।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83" y="779180"/>
            <a:ext cx="7391400" cy="413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49658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 দাবি কত সালে উত্থাপিত হয়?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762000"/>
            <a:ext cx="2895600" cy="685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1905000"/>
            <a:ext cx="29813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6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দফার মূলকথা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লাহোর প্রস্তাবের ভিত্তিতে যুক্তরাষ্ট্রীয় পদ্ধতির সংসদীয় সরকার গঠন। 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কেন্দ্রের কাছে প্রতিরক্ষা ও পররাষ্ট্র বিষয়ক ক্ষমতা রেখে অন্যান্য ক্ষমতা প্রদেশকে দেয়া। 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সহজে বিনিময়যোগ্য দুটি অথবা শর্তসাপেক্ষে একটি মুদ্রার প্রচলন। 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শুল্ক ধার্য এবং আদায়ের ক্ষমতা প্রদেশকে দেয়া। 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৫। প্রদেশগুলো নিজেদের অর্জিত বৈদেশিক মুদ্রার মালিক হবে এবং এর নির্ধারিত অংশ কেন্দ্রকে দিবে। 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৬। প্রদেশগুলো আঞ্চলিক সামরিক বাহিনী গঠন করতে পারবে।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6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743200" y="533400"/>
            <a:ext cx="3200400" cy="1219200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725180"/>
            <a:ext cx="3933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ছয় দফার তিনটি দফা ব্যাখ্যা কর।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095500"/>
            <a:ext cx="39338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804</TotalTime>
  <Words>327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68</cp:revision>
  <dcterms:created xsi:type="dcterms:W3CDTF">2019-09-04T08:06:33Z</dcterms:created>
  <dcterms:modified xsi:type="dcterms:W3CDTF">2019-09-13T13:05:42Z</dcterms:modified>
</cp:coreProperties>
</file>