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81" r:id="rId5"/>
    <p:sldId id="259" r:id="rId6"/>
    <p:sldId id="260" r:id="rId7"/>
    <p:sldId id="261" r:id="rId8"/>
    <p:sldId id="264" r:id="rId9"/>
    <p:sldId id="263" r:id="rId10"/>
    <p:sldId id="262" r:id="rId11"/>
    <p:sldId id="265" r:id="rId12"/>
    <p:sldId id="266" r:id="rId13"/>
    <p:sldId id="267" r:id="rId14"/>
    <p:sldId id="268" r:id="rId15"/>
    <p:sldId id="270" r:id="rId16"/>
    <p:sldId id="273" r:id="rId17"/>
    <p:sldId id="271" r:id="rId18"/>
    <p:sldId id="272" r:id="rId19"/>
    <p:sldId id="274" r:id="rId20"/>
    <p:sldId id="277" r:id="rId21"/>
    <p:sldId id="275" r:id="rId22"/>
    <p:sldId id="276" r:id="rId23"/>
    <p:sldId id="278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656">
              <a:schemeClr val="bg2"/>
            </a:gs>
            <a:gs pos="0">
              <a:schemeClr val="accent5">
                <a:lumMod val="7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D7836A-CAE5-4490-BB4E-5C7D1D41D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75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534EA9-BF9B-4C2E-AA97-2E22C3DEBD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3" y="1"/>
            <a:ext cx="9144000" cy="68579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E4730E-1C53-4212-B5AD-55B6278A7D98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D2853-D0E8-41BF-84F0-7E8325F503BF}"/>
              </a:ext>
            </a:extLst>
          </p:cNvPr>
          <p:cNvSpPr txBox="1"/>
          <p:nvPr/>
        </p:nvSpPr>
        <p:spPr>
          <a:xfrm>
            <a:off x="2444262" y="304800"/>
            <a:ext cx="4495800" cy="1323439"/>
          </a:xfrm>
          <a:prstGeom prst="rect">
            <a:avLst/>
          </a:prstGeom>
          <a:noFill/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en-US" sz="8000" dirty="0" err="1">
                <a:solidFill>
                  <a:schemeClr val="accent3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solidFill>
                <a:schemeClr val="accent3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476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3995678"/>
            <a:ext cx="7772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altLang="en-US" sz="3600" b="1" dirty="0">
                <a:latin typeface="AnandapatraCMJ" pitchFamily="2" charset="0"/>
              </a:rPr>
              <a:t>কামরুজ্জামান সরদার</a:t>
            </a:r>
            <a:r>
              <a:rPr lang="bn-BD" altLang="en-US" sz="3600" b="1" dirty="0">
                <a:latin typeface="AnandapatraCMJ" pitchFamily="2" charset="0"/>
              </a:rPr>
              <a:t> </a:t>
            </a:r>
            <a:r>
              <a:rPr lang="bn-IN" altLang="en-US" sz="3600" b="1" dirty="0">
                <a:latin typeface="AnandapatraCMJ" pitchFamily="2" charset="0"/>
              </a:rPr>
              <a:t>( কামরুল)</a:t>
            </a:r>
            <a:endParaRPr lang="bn-BD" sz="3600" dirty="0"/>
          </a:p>
          <a:p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alt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( ICT )</a:t>
            </a:r>
            <a:endParaRPr lang="bn-IN" alt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>
                <a:latin typeface="Nikosh" pitchFamily="2" charset="0"/>
                <a:cs typeface="Nikosh" pitchFamily="2" charset="0"/>
              </a:rPr>
              <a:t>         </a:t>
            </a:r>
            <a:r>
              <a:rPr lang="bn-BD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bn-IN" altLang="en-US" sz="3600" b="1" dirty="0">
                <a:latin typeface="AnandapatraCMJ" pitchFamily="2" charset="0"/>
              </a:rPr>
              <a:t>নিশ্চিন্তপুর</a:t>
            </a:r>
            <a:r>
              <a:rPr lang="bn-BD" altLang="en-US" sz="3600" b="1" dirty="0">
                <a:latin typeface="AnandapatraCMJ" pitchFamily="2" charset="0"/>
              </a:rPr>
              <a:t> </a:t>
            </a:r>
            <a:r>
              <a:rPr lang="bn-IN" altLang="en-US" sz="3600" b="1" dirty="0">
                <a:latin typeface="AnandapatraCMJ" pitchFamily="2" charset="0"/>
              </a:rPr>
              <a:t>মাধ্যমিক</a:t>
            </a:r>
            <a:endParaRPr lang="en-US" altLang="en-US" sz="3600" b="1" dirty="0">
              <a:latin typeface="AnandapatraCMJ" pitchFamily="2" charset="0"/>
            </a:endParaRPr>
          </a:p>
          <a:p>
            <a:r>
              <a:rPr lang="bn-IN" altLang="en-US" sz="3600" b="1" dirty="0">
                <a:latin typeface="AnandapatraCMJ" pitchFamily="2" charset="0"/>
              </a:rPr>
              <a:t> </a:t>
            </a:r>
            <a:r>
              <a:rPr lang="bn-BD" altLang="en-US" sz="3600" b="1" dirty="0" smtClean="0">
                <a:latin typeface="NikoshBAN" panose="02000000000000000000" pitchFamily="2" charset="0"/>
              </a:rPr>
              <a:t>বিদ্যালয়</a:t>
            </a:r>
            <a:r>
              <a:rPr lang="bn-BD" altLang="en-US" sz="3600" b="1" dirty="0" smtClean="0">
                <a:latin typeface="ShurmaMJ" pitchFamily="2" charset="0"/>
              </a:rPr>
              <a:t>,</a:t>
            </a:r>
            <a:r>
              <a:rPr lang="bn-IN" altLang="en-US" sz="3600" b="1" dirty="0">
                <a:latin typeface="ShurmaMJ" pitchFamily="2" charset="0"/>
              </a:rPr>
              <a:t>বাবুপাড়া,পাংশা,</a:t>
            </a:r>
            <a:r>
              <a:rPr lang="bn-BD" altLang="en-US" sz="3600" b="1" dirty="0">
                <a:latin typeface="ShurmaMJ" pitchFamily="2" charset="0"/>
              </a:rPr>
              <a:t>রাজবাড়ী।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  <a:p>
            <a:r>
              <a:rPr lang="en-US" sz="3600" dirty="0">
                <a:latin typeface="Nikosh" pitchFamily="2" charset="0"/>
              </a:rPr>
              <a:t>        </a:t>
            </a:r>
            <a:r>
              <a:rPr lang="bn-BD" sz="3600" dirty="0">
                <a:latin typeface="Nikosh" pitchFamily="2" charset="0"/>
              </a:rPr>
              <a:t>মোবাইল নং ০১৭</a:t>
            </a:r>
            <a:r>
              <a:rPr lang="en-US" sz="3600" dirty="0">
                <a:latin typeface="Nikosh" pitchFamily="2" charset="0"/>
              </a:rPr>
              <a:t>১১৫১৪৩০৮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228600" y="2286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শিক্ষক</a:t>
            </a: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 </a:t>
            </a:r>
            <a:r>
              <a:rPr lang="bn-BD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2" charset="0"/>
                <a:cs typeface="SolaimanLipi" pitchFamily="2" charset="0"/>
              </a:rPr>
              <a:t>পরিচিতি</a:t>
            </a:r>
            <a:endParaRPr 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2" charset="0"/>
              <a:cs typeface="SolaimanLipi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26735" y="1397796"/>
            <a:ext cx="2354362" cy="24166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0176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E5B7CB9-A894-4A7D-BE36-E3185B344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09800"/>
            <a:ext cx="3429000" cy="38826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Rectangle 8"/>
          <p:cNvSpPr/>
          <p:nvPr/>
        </p:nvSpPr>
        <p:spPr>
          <a:xfrm>
            <a:off x="609600" y="228600"/>
            <a:ext cx="6858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bn-IN" sz="8000" b="1" dirty="0">
                <a:solidFill>
                  <a:srgbClr val="3366FF"/>
                </a:solidFill>
              </a:rPr>
              <a:t>পাঠ পরিচিতি</a:t>
            </a:r>
            <a:endParaRPr lang="en-US" sz="8000" b="1" dirty="0">
              <a:solidFill>
                <a:srgbClr val="3366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0" y="2209800"/>
            <a:ext cx="533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075" lvl="1" indent="0">
              <a:lnSpc>
                <a:spcPct val="120000"/>
              </a:lnSpc>
              <a:buNone/>
            </a:pPr>
            <a:r>
              <a:rPr lang="en-US" sz="4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শ্রেণিঃনবম</a:t>
            </a:r>
            <a:r>
              <a:rPr lang="en-US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/</a:t>
            </a:r>
            <a:r>
              <a:rPr lang="en-US" sz="4000" dirty="0" err="1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দশম</a:t>
            </a:r>
            <a:endParaRPr lang="en-US" sz="4000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92075" lvl="1" indent="0">
              <a:lnSpc>
                <a:spcPct val="120000"/>
              </a:lnSpc>
              <a:buNone/>
            </a:pPr>
            <a:r>
              <a:rPr lang="bn-IN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বিষয়ঃ তথ্য ও যোগাযোগ প্রযুক্তি    </a:t>
            </a:r>
          </a:p>
          <a:p>
            <a:r>
              <a:rPr lang="en-US" sz="4000" b="1" dirty="0" err="1" smtClean="0">
                <a:solidFill>
                  <a:srgbClr val="FF0000"/>
                </a:solidFill>
              </a:rPr>
              <a:t>সময়ঃ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৪৫ </a:t>
            </a:r>
            <a:r>
              <a:rPr lang="en-US" sz="4000" b="1" dirty="0" err="1">
                <a:solidFill>
                  <a:srgbClr val="FF0000"/>
                </a:solidFill>
              </a:rPr>
              <a:t>মিঃ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1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E913FA-00B5-47D1-A74D-E23F256BBE15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109BE3-0466-4AEE-A6CC-EA32B3FCD15E}"/>
              </a:ext>
            </a:extLst>
          </p:cNvPr>
          <p:cNvSpPr/>
          <p:nvPr/>
        </p:nvSpPr>
        <p:spPr>
          <a:xfrm>
            <a:off x="190500" y="145473"/>
            <a:ext cx="8801100" cy="6560127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C804F4-2FCA-4B23-82B1-E90BF6E2A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199" y="706564"/>
            <a:ext cx="4118317" cy="43421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72BAEE-FC4D-433D-B206-4E08CA31B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" y="623608"/>
            <a:ext cx="4648200" cy="4342121"/>
          </a:xfrm>
          <a:prstGeom prst="rect">
            <a:avLst/>
          </a:prstGeom>
        </p:spPr>
      </p:pic>
      <p:sp>
        <p:nvSpPr>
          <p:cNvPr id="9" name="Wave 8">
            <a:extLst>
              <a:ext uri="{FF2B5EF4-FFF2-40B4-BE49-F238E27FC236}">
                <a16:creationId xmlns:a16="http://schemas.microsoft.com/office/drawing/2014/main" id="{6E9170B4-7DC7-4FC6-BB94-FC39ABE2DC42}"/>
              </a:ext>
            </a:extLst>
          </p:cNvPr>
          <p:cNvSpPr/>
          <p:nvPr/>
        </p:nvSpPr>
        <p:spPr>
          <a:xfrm>
            <a:off x="190500" y="5443864"/>
            <a:ext cx="8801099" cy="1012030"/>
          </a:xfrm>
          <a:prstGeom prst="wave">
            <a:avLst/>
          </a:prstGeom>
          <a:solidFill>
            <a:schemeClr val="bg1"/>
          </a:solidFill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A89041-4EFC-4BB1-A43E-948B5EAA27CD}"/>
              </a:ext>
            </a:extLst>
          </p:cNvPr>
          <p:cNvSpPr txBox="1"/>
          <p:nvPr/>
        </p:nvSpPr>
        <p:spPr>
          <a:xfrm>
            <a:off x="734289" y="5559134"/>
            <a:ext cx="7675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…………………?</a:t>
            </a:r>
          </a:p>
        </p:txBody>
      </p:sp>
    </p:spTree>
    <p:extLst>
      <p:ext uri="{BB962C8B-B14F-4D97-AF65-F5344CB8AC3E}">
        <p14:creationId xmlns:p14="http://schemas.microsoft.com/office/powerpoint/2010/main" val="348149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B7519D-A880-4DAC-9D34-A1916B8EC285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3BC53F-382C-46B1-B954-212C2049F060}"/>
              </a:ext>
            </a:extLst>
          </p:cNvPr>
          <p:cNvSpPr/>
          <p:nvPr/>
        </p:nvSpPr>
        <p:spPr>
          <a:xfrm>
            <a:off x="228600" y="211014"/>
            <a:ext cx="8763000" cy="6372665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14E0A9-7BD9-415F-BD64-C0B0E16764F0}"/>
              </a:ext>
            </a:extLst>
          </p:cNvPr>
          <p:cNvSpPr txBox="1"/>
          <p:nvPr/>
        </p:nvSpPr>
        <p:spPr>
          <a:xfrm>
            <a:off x="1295400" y="5029200"/>
            <a:ext cx="6213766" cy="646331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………।।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:a16="http://schemas.microsoft.com/office/drawing/2014/main" id="{0069D410-3B1E-4B1B-86FC-A193AD5C01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1790065"/>
              </p:ext>
            </p:extLst>
          </p:nvPr>
        </p:nvGraphicFramePr>
        <p:xfrm>
          <a:off x="2641600" y="3184525"/>
          <a:ext cx="38623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Packager Shell Object" showAsIcon="1" r:id="rId3" imgW="3862080" imgH="488520" progId="Package">
                  <p:embed/>
                </p:oleObj>
              </mc:Choice>
              <mc:Fallback>
                <p:oleObj name="Packager Shell Object" showAsIcon="1" r:id="rId3" imgW="3862080" imgH="48852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1600" y="3184525"/>
                        <a:ext cx="3862388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544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82CD43-E7B3-4A59-8179-0E6BB3FA5CF4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A7EED1-FE5D-4DF0-88D8-DA5030D3C197}"/>
              </a:ext>
            </a:extLst>
          </p:cNvPr>
          <p:cNvSpPr/>
          <p:nvPr/>
        </p:nvSpPr>
        <p:spPr>
          <a:xfrm>
            <a:off x="190500" y="145473"/>
            <a:ext cx="8801100" cy="6483927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26DA54-2CC8-4899-8070-1FB1B61A10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533400"/>
            <a:ext cx="4171950" cy="3562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98E696-3530-4392-A510-6CB25657007C}"/>
              </a:ext>
            </a:extLst>
          </p:cNvPr>
          <p:cNvSpPr txBox="1"/>
          <p:nvPr/>
        </p:nvSpPr>
        <p:spPr>
          <a:xfrm>
            <a:off x="361950" y="4665091"/>
            <a:ext cx="8458200" cy="1446550"/>
          </a:xfrm>
          <a:prstGeom prst="rect">
            <a:avLst/>
          </a:prstGeom>
          <a:noFill/>
        </p:spPr>
        <p:txBody>
          <a:bodyPr wrap="square" rtlCol="0">
            <a:prstTxWarp prst="textCanUp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as-IN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88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ভর্ন্যান্স</a:t>
            </a:r>
            <a:r>
              <a:rPr lang="en-US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8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as-IN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8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</a:p>
        </p:txBody>
      </p:sp>
    </p:spTree>
    <p:extLst>
      <p:ext uri="{BB962C8B-B14F-4D97-AF65-F5344CB8AC3E}">
        <p14:creationId xmlns:p14="http://schemas.microsoft.com/office/powerpoint/2010/main" val="121190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BA7380-528F-489B-B4B2-0CC4A54693FE}"/>
              </a:ext>
            </a:extLst>
          </p:cNvPr>
          <p:cNvSpPr/>
          <p:nvPr/>
        </p:nvSpPr>
        <p:spPr>
          <a:xfrm>
            <a:off x="7620" y="0"/>
            <a:ext cx="9136380" cy="6857999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210862-8DE1-4CF7-8E11-49AC7C098A15}"/>
              </a:ext>
            </a:extLst>
          </p:cNvPr>
          <p:cNvSpPr/>
          <p:nvPr/>
        </p:nvSpPr>
        <p:spPr>
          <a:xfrm>
            <a:off x="251460" y="266699"/>
            <a:ext cx="8648700" cy="63246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D91545-A6D4-4085-A442-C6EB00C63CF9}"/>
              </a:ext>
            </a:extLst>
          </p:cNvPr>
          <p:cNvSpPr txBox="1"/>
          <p:nvPr/>
        </p:nvSpPr>
        <p:spPr>
          <a:xfrm>
            <a:off x="3048000" y="533400"/>
            <a:ext cx="2819400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6B9F52-A891-4F59-BA40-5DF700138DB9}"/>
              </a:ext>
            </a:extLst>
          </p:cNvPr>
          <p:cNvSpPr/>
          <p:nvPr/>
        </p:nvSpPr>
        <p:spPr>
          <a:xfrm>
            <a:off x="575310" y="1905505"/>
            <a:ext cx="8001000" cy="3046988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800" b="1" dirty="0" err="1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b="1" dirty="0">
                <a:ln/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াখ্যা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8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3826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E2F635-2B0A-48F5-9E10-ADB19505B22C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82281C-3100-411D-95BF-EDC0792397D0}"/>
              </a:ext>
            </a:extLst>
          </p:cNvPr>
          <p:cNvSpPr/>
          <p:nvPr/>
        </p:nvSpPr>
        <p:spPr>
          <a:xfrm>
            <a:off x="190500" y="152400"/>
            <a:ext cx="8724900" cy="6477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C1A1AA-557A-4F85-B0CC-DD9072EC7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050" y="520003"/>
            <a:ext cx="3238500" cy="29089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6320E0-46D8-41D8-9B8A-7DF9668E74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98" y="509192"/>
            <a:ext cx="4572000" cy="29198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225EDFEC-1952-4821-B58C-5EE720230003}"/>
              </a:ext>
            </a:extLst>
          </p:cNvPr>
          <p:cNvSpPr/>
          <p:nvPr/>
        </p:nvSpPr>
        <p:spPr>
          <a:xfrm>
            <a:off x="1409700" y="3467100"/>
            <a:ext cx="6400800" cy="1288473"/>
          </a:xfrm>
          <a:prstGeom prst="cloud">
            <a:avLst/>
          </a:prstGeom>
          <a:solidFill>
            <a:schemeClr val="bg2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1A7204-3912-4DDB-8A63-4B8E60F94B99}"/>
              </a:ext>
            </a:extLst>
          </p:cNvPr>
          <p:cNvSpPr txBox="1"/>
          <p:nvPr/>
        </p:nvSpPr>
        <p:spPr>
          <a:xfrm>
            <a:off x="2476500" y="3619914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ুশাসন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FF2353-F7F7-4EFC-B785-9F0995573A42}"/>
              </a:ext>
            </a:extLst>
          </p:cNvPr>
          <p:cNvSpPr txBox="1"/>
          <p:nvPr/>
        </p:nvSpPr>
        <p:spPr>
          <a:xfrm>
            <a:off x="522116" y="4921724"/>
            <a:ext cx="807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ুশাস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ছতা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বদিহিত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492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508B08-B6B3-441D-B01B-E4303FBF0BFF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8CC679-8555-4C8B-A67C-DAE75F0EBA25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607134-0D7C-45AE-809A-F855AD954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55" y="484482"/>
            <a:ext cx="2286000" cy="25635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4071FC-73E6-478E-86BE-FB75BCBD2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630" y="513964"/>
            <a:ext cx="2849969" cy="2381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6BE37DD7-E20D-49B5-9A53-5D3E6A3CDB27}"/>
              </a:ext>
            </a:extLst>
          </p:cNvPr>
          <p:cNvSpPr/>
          <p:nvPr/>
        </p:nvSpPr>
        <p:spPr>
          <a:xfrm>
            <a:off x="1285875" y="3333363"/>
            <a:ext cx="6534150" cy="118179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CAF767-F5B8-46CA-AC00-5E6E03A58557}"/>
              </a:ext>
            </a:extLst>
          </p:cNvPr>
          <p:cNvSpPr txBox="1"/>
          <p:nvPr/>
        </p:nvSpPr>
        <p:spPr>
          <a:xfrm>
            <a:off x="1981200" y="355547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ব্যাবস্থা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প্রচলন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FF9B7D-873C-430E-95DE-151893B9336A}"/>
              </a:ext>
            </a:extLst>
          </p:cNvPr>
          <p:cNvSpPr txBox="1"/>
          <p:nvPr/>
        </p:nvSpPr>
        <p:spPr>
          <a:xfrm>
            <a:off x="381000" y="4850634"/>
            <a:ext cx="83439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শাসন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ব্যবস্থায়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প্রক্রিয়ায়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ইলেক্ট্রনিক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as-IN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্ধতির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as-IN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ই 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4400" b="1" dirty="0" err="1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4400" b="1" dirty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973135-10AC-4928-BEC3-298A19CF89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501" y="591962"/>
            <a:ext cx="2498429" cy="245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14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BC9A0E-E265-4D0A-955D-E8D0BE433184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974242-0FF0-49E4-A287-24FCB74F70EE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ACCCAD-A4DA-497D-AFB7-E76793018B6F}"/>
              </a:ext>
            </a:extLst>
          </p:cNvPr>
          <p:cNvSpPr txBox="1"/>
          <p:nvPr/>
        </p:nvSpPr>
        <p:spPr>
          <a:xfrm>
            <a:off x="2971800" y="464127"/>
            <a:ext cx="2819400" cy="92333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A7AED2-350A-47D7-853C-91B0CA5B7461}"/>
              </a:ext>
            </a:extLst>
          </p:cNvPr>
          <p:cNvSpPr/>
          <p:nvPr/>
        </p:nvSpPr>
        <p:spPr>
          <a:xfrm>
            <a:off x="491783" y="4514993"/>
            <a:ext cx="8236634" cy="144655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ুশাস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ী 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EC0C5E-FB0F-4D4E-9821-79FFD24C7F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107" y="1620640"/>
            <a:ext cx="3786786" cy="25056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261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656">
              <a:schemeClr val="bg2"/>
            </a:gs>
            <a:gs pos="0">
              <a:schemeClr val="accent5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7B5CD8-D29A-4A79-898C-21D955C0AA81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39772A-D8BD-4F27-8BC9-6A485FFDF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82" y="1603688"/>
            <a:ext cx="3886200" cy="21655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5006CC-71E7-4846-9DBC-BAF6E3A18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269" y="1559250"/>
            <a:ext cx="3733800" cy="2213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BFFC18-B19B-43C8-A4D4-FC687639FEAC}"/>
              </a:ext>
            </a:extLst>
          </p:cNvPr>
          <p:cNvSpPr txBox="1"/>
          <p:nvPr/>
        </p:nvSpPr>
        <p:spPr>
          <a:xfrm>
            <a:off x="2832882" y="3830545"/>
            <a:ext cx="312420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D4C3C2A0-F9E2-41BA-8E23-7F105BDA1176}"/>
              </a:ext>
            </a:extLst>
          </p:cNvPr>
          <p:cNvSpPr/>
          <p:nvPr/>
        </p:nvSpPr>
        <p:spPr>
          <a:xfrm>
            <a:off x="1257300" y="291595"/>
            <a:ext cx="6705600" cy="1045982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Chevron">
              <a:avLst/>
            </a:prstTxWarp>
            <a:noAutofit/>
          </a:bodyPr>
          <a:lstStyle/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A1409-F823-40D7-B245-C5308DFBA87C}"/>
              </a:ext>
            </a:extLst>
          </p:cNvPr>
          <p:cNvSpPr txBox="1"/>
          <p:nvPr/>
        </p:nvSpPr>
        <p:spPr>
          <a:xfrm>
            <a:off x="508782" y="4648200"/>
            <a:ext cx="8254218" cy="205740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>
                <a:gd name="adj" fmla="val 10230"/>
              </a:avLst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লাফল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ফোনে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জানা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3E7787-3F98-4B54-8E8F-0EDDA7B6D976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3EADB8-4B36-46A6-A990-3EF0AF4E5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6175"/>
            <a:ext cx="3733800" cy="29477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D36CA1-D8D7-4078-AA97-DABE66640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7338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53A3BDE7-736F-45A0-BAAC-47E9B5B0BDC0}"/>
              </a:ext>
            </a:extLst>
          </p:cNvPr>
          <p:cNvSpPr/>
          <p:nvPr/>
        </p:nvSpPr>
        <p:spPr>
          <a:xfrm>
            <a:off x="371622" y="2743200"/>
            <a:ext cx="8539089" cy="990600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ষ্ঠানে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581497-2B9F-4CA5-ADAB-099E14A4EC7B}"/>
              </a:ext>
            </a:extLst>
          </p:cNvPr>
          <p:cNvSpPr txBox="1"/>
          <p:nvPr/>
        </p:nvSpPr>
        <p:spPr>
          <a:xfrm>
            <a:off x="535745" y="3962400"/>
            <a:ext cx="8153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ষ্ঠানে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িধা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র্ত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ফ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র্তিচ্ছুদের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ভ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আবেদন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জোগা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শহরে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E5D0F8-6DB5-45F4-93E1-9606BDC13C28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A75DD1-9695-4B2C-9C23-0434A3461C73}"/>
              </a:ext>
            </a:extLst>
          </p:cNvPr>
          <p:cNvSpPr/>
          <p:nvPr/>
        </p:nvSpPr>
        <p:spPr>
          <a:xfrm>
            <a:off x="190500" y="152401"/>
            <a:ext cx="8724900" cy="6477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DF59DB-4DD4-4370-B64E-8C4AA563185F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2F3781-F2F4-42BD-AFA0-99F36EB98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29764"/>
            <a:ext cx="3670299" cy="26044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6DCBAE-A9BD-4BA4-AABC-56EB89386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21" y="300127"/>
            <a:ext cx="3810000" cy="26340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9F01D0E-0CD5-49E8-A1F4-62C268F23896}"/>
              </a:ext>
            </a:extLst>
          </p:cNvPr>
          <p:cNvSpPr txBox="1"/>
          <p:nvPr/>
        </p:nvSpPr>
        <p:spPr>
          <a:xfrm>
            <a:off x="3429000" y="3098907"/>
            <a:ext cx="236220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D2F0E7C-0812-45DF-A328-C2CD70E64031}"/>
              </a:ext>
            </a:extLst>
          </p:cNvPr>
          <p:cNvSpPr txBox="1"/>
          <p:nvPr/>
        </p:nvSpPr>
        <p:spPr>
          <a:xfrm>
            <a:off x="304800" y="3935630"/>
            <a:ext cx="8610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শাস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্যালয়ে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ে,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খরচে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ঝামেলাহীনভাবে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চ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লু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েছে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জেলা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ই-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পেতে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২/৩স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তো,সেটি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-৫দিনে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ত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করণের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ফ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্ধান্ত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গ্রহণে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৮০-৯০ 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ংশ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লাগ</a:t>
            </a:r>
            <a:r>
              <a:rPr lang="as-IN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3200" dirty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ে।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3D0909-45C2-4735-8DA0-25A1BE6F862E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43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5F1AEF-BBC0-45F9-9C43-20BDCA479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9" y="615940"/>
            <a:ext cx="3962400" cy="25082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5D3BD1-3F51-469F-AC3B-287B1D9DA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62832"/>
            <a:ext cx="4191000" cy="24766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B993F0-3BA0-4133-9091-9ECDCE1A58A1}"/>
              </a:ext>
            </a:extLst>
          </p:cNvPr>
          <p:cNvSpPr txBox="1"/>
          <p:nvPr/>
        </p:nvSpPr>
        <p:spPr>
          <a:xfrm>
            <a:off x="1322949" y="3188745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526454-5A55-4E6E-B435-108640C90BC2}"/>
              </a:ext>
            </a:extLst>
          </p:cNvPr>
          <p:cNvSpPr txBox="1"/>
          <p:nvPr/>
        </p:nvSpPr>
        <p:spPr>
          <a:xfrm>
            <a:off x="5753100" y="3188745"/>
            <a:ext cx="2133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65BC3A-AAAA-4A5F-95B2-74C98FAEF5F6}"/>
              </a:ext>
            </a:extLst>
          </p:cNvPr>
          <p:cNvSpPr txBox="1"/>
          <p:nvPr/>
        </p:nvSpPr>
        <p:spPr>
          <a:xfrm>
            <a:off x="152400" y="41910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স্বচ্ছতা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জবাব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ৃদ্ধির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াশি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দলিল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পর্চা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ংশ্লি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ষমতাও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ব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8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েছে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4D551D-8D3B-4FF5-AE95-FB956A8446E9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C9E0F4-4E83-4DF7-8C89-FC852C1D17D7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637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65BF86-B98C-4F38-B0A0-180BB90543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95422"/>
            <a:ext cx="4572000" cy="397177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B88133-A392-4FCF-A774-83BB2B76E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04800"/>
            <a:ext cx="3733800" cy="3657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8EAFA9CD-5905-447F-A762-674072F28BED}"/>
              </a:ext>
            </a:extLst>
          </p:cNvPr>
          <p:cNvSpPr/>
          <p:nvPr/>
        </p:nvSpPr>
        <p:spPr>
          <a:xfrm>
            <a:off x="1143000" y="4495800"/>
            <a:ext cx="6172200" cy="1752600"/>
          </a:xfrm>
          <a:prstGeom prst="cloud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615B69-DD76-4AB9-B229-A44EFCDAE4F4}"/>
              </a:ext>
            </a:extLst>
          </p:cNvPr>
          <p:cNvSpPr txBox="1"/>
          <p:nvPr/>
        </p:nvSpPr>
        <p:spPr>
          <a:xfrm>
            <a:off x="1333500" y="48768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8D19C3-EF3F-46F8-B96C-8BD777156C96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2B6B5-B939-4FD1-8C23-28F336831BDC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3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18ED6A-E0F4-4CD4-8BFF-91CDFC51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70454"/>
            <a:ext cx="3429000" cy="30690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260F75-CE0F-48C0-864B-4EBE9901C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0454"/>
            <a:ext cx="4648200" cy="33242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Cloud 5">
            <a:extLst>
              <a:ext uri="{FF2B5EF4-FFF2-40B4-BE49-F238E27FC236}">
                <a16:creationId xmlns:a16="http://schemas.microsoft.com/office/drawing/2014/main" id="{45928120-573F-4C7B-9703-8FF6E777D8A7}"/>
              </a:ext>
            </a:extLst>
          </p:cNvPr>
          <p:cNvSpPr/>
          <p:nvPr/>
        </p:nvSpPr>
        <p:spPr>
          <a:xfrm>
            <a:off x="1943100" y="4419600"/>
            <a:ext cx="6172200" cy="1752600"/>
          </a:xfrm>
          <a:prstGeom prst="cloud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C84DA-D24C-4447-9102-1E01DB2CAEDF}"/>
              </a:ext>
            </a:extLst>
          </p:cNvPr>
          <p:cNvSpPr txBox="1"/>
          <p:nvPr/>
        </p:nvSpPr>
        <p:spPr>
          <a:xfrm>
            <a:off x="1828800" y="48768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EE2341-B5A5-4DB6-919D-5679C26411CE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8146DE-FA60-489B-8010-CA0F9B3F2038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98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950F97-8CFC-4061-8790-7B4AAF906E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09600"/>
            <a:ext cx="3962400" cy="2209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FAA0F0-BB8E-47F8-BD94-B180951C7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0"/>
            <a:ext cx="3962399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BEA9E8A0-81D4-4CC3-BB4C-B4CB236C1934}"/>
              </a:ext>
            </a:extLst>
          </p:cNvPr>
          <p:cNvSpPr/>
          <p:nvPr/>
        </p:nvSpPr>
        <p:spPr>
          <a:xfrm>
            <a:off x="1333499" y="2991200"/>
            <a:ext cx="6172200" cy="1428400"/>
          </a:xfrm>
          <a:prstGeom prst="cloud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032481-B64E-4E80-A5DD-22E99D8083BA}"/>
              </a:ext>
            </a:extLst>
          </p:cNvPr>
          <p:cNvSpPr txBox="1"/>
          <p:nvPr/>
        </p:nvSpPr>
        <p:spPr>
          <a:xfrm rot="21438230">
            <a:off x="1523999" y="333625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োধ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8F9054-7691-4228-B838-3991EABC9D86}"/>
              </a:ext>
            </a:extLst>
          </p:cNvPr>
          <p:cNvSpPr/>
          <p:nvPr/>
        </p:nvSpPr>
        <p:spPr>
          <a:xfrm>
            <a:off x="585946" y="4591400"/>
            <a:ext cx="827690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বিদু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ৎ,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োধের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ধতি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খুবই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সময়সাপেক্ষ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যন্ত্রনাদায়ক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কেবল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বিদু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ৎ ন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াসের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বিল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খন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াইল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ফো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শোধ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D9020D-C389-4B0F-8184-F095BFA5F1CE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6EA399-8059-44E0-943D-D946EB49F88D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85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94A3DA-31AA-42CE-B43D-0E3960D7B681}"/>
              </a:ext>
            </a:extLst>
          </p:cNvPr>
          <p:cNvSpPr txBox="1"/>
          <p:nvPr/>
        </p:nvSpPr>
        <p:spPr>
          <a:xfrm>
            <a:off x="1905000" y="228600"/>
            <a:ext cx="5562600" cy="1143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283D2C-0562-41ED-9175-AA8D8EA5BBFF}"/>
              </a:ext>
            </a:extLst>
          </p:cNvPr>
          <p:cNvSpPr/>
          <p:nvPr/>
        </p:nvSpPr>
        <p:spPr>
          <a:xfrm>
            <a:off x="491782" y="4514993"/>
            <a:ext cx="8423618" cy="1809607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tx1"/>
            </a:solidFill>
          </a:ln>
        </p:spPr>
        <p:txBody>
          <a:bodyPr wrap="square">
            <a:prstTxWarp prst="textChevron">
              <a:avLst/>
            </a:prstTxWarp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াঁ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িখ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3E5AF-284B-44AD-B101-3C2FD3CA9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519169"/>
            <a:ext cx="4333875" cy="25956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1C2D7D4-6892-4232-BCA4-52703C3D4318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122ED7-69E9-4192-950A-730B75CB64D7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6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98F2DD-F024-49CA-AE1A-CE7B5B81AD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27691"/>
            <a:ext cx="3657600" cy="1124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51687F-1DE1-4C14-9FD8-B19195F8BDA1}"/>
              </a:ext>
            </a:extLst>
          </p:cNvPr>
          <p:cNvSpPr txBox="1"/>
          <p:nvPr/>
        </p:nvSpPr>
        <p:spPr>
          <a:xfrm>
            <a:off x="914400" y="1617402"/>
            <a:ext cx="189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ATM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01512-FB40-490D-8726-BD0B7F244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02" y="409254"/>
            <a:ext cx="4495800" cy="1229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A9F593-19E1-4282-A652-17C4B4B0D779}"/>
              </a:ext>
            </a:extLst>
          </p:cNvPr>
          <p:cNvSpPr txBox="1"/>
          <p:nvPr/>
        </p:nvSpPr>
        <p:spPr>
          <a:xfrm>
            <a:off x="4826000" y="1564147"/>
            <a:ext cx="37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াংকিং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B23456-5CDA-4ADA-93AE-8D256B2DD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0" y="2084000"/>
            <a:ext cx="3810000" cy="1715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F84F16-B93F-48A4-90E0-8EC57D7C734F}"/>
              </a:ext>
            </a:extLst>
          </p:cNvPr>
          <p:cNvSpPr txBox="1"/>
          <p:nvPr/>
        </p:nvSpPr>
        <p:spPr>
          <a:xfrm>
            <a:off x="1838178" y="3663825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DBBL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F5EA63-3451-422A-A2D7-F9157F08E4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901" y="2137584"/>
            <a:ext cx="3310597" cy="122816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4E3FA0-B977-4211-B335-DE5DE211CAD6}"/>
              </a:ext>
            </a:extLst>
          </p:cNvPr>
          <p:cNvSpPr txBox="1"/>
          <p:nvPr/>
        </p:nvSpPr>
        <p:spPr>
          <a:xfrm>
            <a:off x="5024901" y="3391730"/>
            <a:ext cx="370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6B0105-6633-4679-9EE0-7E56E4AC4E10}"/>
              </a:ext>
            </a:extLst>
          </p:cNvPr>
          <p:cNvSpPr txBox="1"/>
          <p:nvPr/>
        </p:nvSpPr>
        <p:spPr>
          <a:xfrm>
            <a:off x="381000" y="5503209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্যক্রম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৩৬৫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২৪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ঘণ্টা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A57BED-6FAA-4CC9-8B9F-ED607088DBB7}"/>
              </a:ext>
            </a:extLst>
          </p:cNvPr>
          <p:cNvSpPr txBox="1"/>
          <p:nvPr/>
        </p:nvSpPr>
        <p:spPr>
          <a:xfrm>
            <a:off x="503702" y="4114871"/>
            <a:ext cx="82295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ভর্ন্যান্স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িষয়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নাগরিকের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জ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হয়রানিমুক্ত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A14783-CC22-48E1-8EB1-CD04CB36F213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E6E8F5-B433-44AE-857B-834A0B6A183F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24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A91347-E0C9-49FD-92EC-2EF147C4D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8" y="381000"/>
            <a:ext cx="4151142" cy="2209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2EE9F7-3A93-4FE6-8030-22CCEFAF0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381000"/>
            <a:ext cx="3962400" cy="21336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00DC16-9076-4E7F-8097-FA75DBE83C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58" y="2739097"/>
            <a:ext cx="4114800" cy="1451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9EAD9A-DC16-471E-9AFC-45CCE339EB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739097"/>
            <a:ext cx="4143375" cy="15281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83647C-354C-40B9-8D42-6912AC9D42F1}"/>
              </a:ext>
            </a:extLst>
          </p:cNvPr>
          <p:cNvSpPr txBox="1"/>
          <p:nvPr/>
        </p:nvSpPr>
        <p:spPr>
          <a:xfrm>
            <a:off x="304800" y="4491697"/>
            <a:ext cx="86248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ভর্ন্যান্স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চ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ী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রস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মূহের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আন্তঃ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ংযোগ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ৃদ্ধি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পেয়ে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ে। 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র্মীদের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দক্ষতাও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েছে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সম্ভব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</a:t>
            </a:r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ে ।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C49235-4415-48E7-95BD-80FA09BAEBD5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B488EC5-127C-4535-808F-A9AC2A4EB97A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87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393E91-1E15-4643-AF27-68D62C3BDA0D}"/>
              </a:ext>
            </a:extLst>
          </p:cNvPr>
          <p:cNvSpPr txBox="1"/>
          <p:nvPr/>
        </p:nvSpPr>
        <p:spPr>
          <a:xfrm>
            <a:off x="1905000" y="228600"/>
            <a:ext cx="5562600" cy="1143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3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3">
                  <a:lumMod val="60000"/>
                  <a:lumOff val="40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28575">
            <a:solidFill>
              <a:schemeClr val="tx1"/>
            </a:solidFill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3D26F3-0C6C-498E-9F0E-3E974DDEAD6C}"/>
              </a:ext>
            </a:extLst>
          </p:cNvPr>
          <p:cNvSpPr txBox="1"/>
          <p:nvPr/>
        </p:nvSpPr>
        <p:spPr>
          <a:xfrm>
            <a:off x="228600" y="1981200"/>
            <a:ext cx="8763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রকারের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্ষেত্রস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ী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সবিধা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েছে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AF1211-0C0E-4B34-8150-C7923C8780D6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F4E42D1-90F3-4E51-84FD-80EE381D8233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0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CA522D-67D1-4B59-B0C4-E043FFD05178}"/>
              </a:ext>
            </a:extLst>
          </p:cNvPr>
          <p:cNvSpPr/>
          <p:nvPr/>
        </p:nvSpPr>
        <p:spPr>
          <a:xfrm>
            <a:off x="381000" y="4953001"/>
            <a:ext cx="8337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4800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গভর্ন্যান্সের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800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ংক্ষেপে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as-IN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800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BE7828-D520-4B96-8405-6DEC24A8401F}"/>
              </a:ext>
            </a:extLst>
          </p:cNvPr>
          <p:cNvSpPr txBox="1"/>
          <p:nvPr/>
        </p:nvSpPr>
        <p:spPr>
          <a:xfrm>
            <a:off x="1905000" y="228600"/>
            <a:ext cx="5562600" cy="1143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5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E8E734-BB76-43C8-8227-EC0961E04C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673" y="1752600"/>
            <a:ext cx="5387342" cy="28194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CA3899-1B5A-4BFB-8CF9-9BF18B28C62D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1878C-1E35-44BC-A507-5AFF2DF98709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71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DFB191-2AEB-4D9B-886B-CD7DF8E765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47B8B7-733E-4A2C-B4B9-96FB737F5044}"/>
              </a:ext>
            </a:extLst>
          </p:cNvPr>
          <p:cNvSpPr txBox="1"/>
          <p:nvPr/>
        </p:nvSpPr>
        <p:spPr>
          <a:xfrm>
            <a:off x="1352550" y="263769"/>
            <a:ext cx="6400800" cy="1371600"/>
          </a:xfrm>
          <a:prstGeom prst="rect">
            <a:avLst/>
          </a:prstGeom>
          <a:noFill/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r>
              <a:rPr lang="en-US" sz="138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3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B9CE43-F1D6-4A6B-9437-64920281ED99}"/>
              </a:ext>
            </a:extLst>
          </p:cNvPr>
          <p:cNvSpPr/>
          <p:nvPr/>
        </p:nvSpPr>
        <p:spPr>
          <a:xfrm>
            <a:off x="38100" y="-6927"/>
            <a:ext cx="9144000" cy="68580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E1691-18CA-4A29-B999-51E56C441427}"/>
              </a:ext>
            </a:extLst>
          </p:cNvPr>
          <p:cNvSpPr/>
          <p:nvPr/>
        </p:nvSpPr>
        <p:spPr>
          <a:xfrm>
            <a:off x="190500" y="228600"/>
            <a:ext cx="8724900" cy="6400800"/>
          </a:xfrm>
          <a:prstGeom prst="rect">
            <a:avLst/>
          </a:prstGeom>
          <a:noFill/>
          <a:ln w="762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40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853</Words>
  <Application>Microsoft Office PowerPoint</Application>
  <PresentationFormat>On-screen Show (4:3)</PresentationFormat>
  <Paragraphs>56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6" baseType="lpstr">
      <vt:lpstr>AnandapatraCMJ</vt:lpstr>
      <vt:lpstr>Arial</vt:lpstr>
      <vt:lpstr>Calibri</vt:lpstr>
      <vt:lpstr>Nikosh</vt:lpstr>
      <vt:lpstr>NikoshBAN</vt:lpstr>
      <vt:lpstr>ShurmaMJ</vt:lpstr>
      <vt:lpstr>SolaimanLipi</vt:lpstr>
      <vt:lpstr>SutonnyOMJ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KAMRUL</cp:lastModifiedBy>
  <cp:revision>57</cp:revision>
  <dcterms:created xsi:type="dcterms:W3CDTF">2006-08-16T00:00:00Z</dcterms:created>
  <dcterms:modified xsi:type="dcterms:W3CDTF">2019-10-14T14:48:56Z</dcterms:modified>
</cp:coreProperties>
</file>