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7744F-A615-4D50-B4F7-B87B7DDF1540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4ED57-D7FF-4637-8200-483AEA62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5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ame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873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3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file:///E:\d17a0a8278e5834a3e8c28c6be43feb5_rose.wmv" TargetMode="Externa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1.xml"/><Relationship Id="rId7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12.xml"/><Relationship Id="rId4" Type="http://schemas.openxmlformats.org/officeDocument/2006/relationships/slide" Target="slide13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d17a0a8278e5834a3e8c28c6be43feb5_rose.wmv" TargetMode="Externa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62001" y="0"/>
            <a:ext cx="76962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sz="48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End 4">
            <a:hlinkClick r:id="" action="ppaction://hlinkshowjump?jump=lastslide" highlightClick="1"/>
          </p:cNvPr>
          <p:cNvSpPr/>
          <p:nvPr/>
        </p:nvSpPr>
        <p:spPr>
          <a:xfrm>
            <a:off x="8153400" y="6151418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84692" y="1066800"/>
            <a:ext cx="6663908" cy="4810950"/>
            <a:chOff x="1639806" y="1773631"/>
            <a:chExt cx="5967482" cy="3565311"/>
          </a:xfrm>
        </p:grpSpPr>
        <p:pic>
          <p:nvPicPr>
            <p:cNvPr id="16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17" name="Group 16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18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1283618" y="3494978"/>
            <a:ext cx="6655037" cy="54362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bn-BD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সকল শিক্ষার্থীবৃন্দ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95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4400" y="0"/>
            <a:ext cx="7322128" cy="707886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19800" y="1295400"/>
            <a:ext cx="2057400" cy="41148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6400799" y="2094197"/>
            <a:ext cx="1447800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rId4" action="ppaction://hlinksldjump"/>
          </p:cNvPr>
          <p:cNvSpPr/>
          <p:nvPr/>
        </p:nvSpPr>
        <p:spPr>
          <a:xfrm>
            <a:off x="6402858" y="2486292"/>
            <a:ext cx="1438015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rId5" action="ppaction://hlinksldjump"/>
          </p:cNvPr>
          <p:cNvSpPr/>
          <p:nvPr/>
        </p:nvSpPr>
        <p:spPr>
          <a:xfrm>
            <a:off x="6406752" y="2871977"/>
            <a:ext cx="1419522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6406754" y="4843789"/>
            <a:ext cx="1419520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8" action="ppaction://hlinksldjump"/>
          </p:cNvPr>
          <p:cNvSpPr/>
          <p:nvPr/>
        </p:nvSpPr>
        <p:spPr>
          <a:xfrm>
            <a:off x="6406753" y="3634389"/>
            <a:ext cx="1419522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6399853" y="4080786"/>
            <a:ext cx="1448747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6406754" y="4469440"/>
            <a:ext cx="1419520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400" y="1379040"/>
            <a:ext cx="16954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Action Button: Home 15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End 16">
            <a:hlinkClick r:id="" action="ppaction://hlinkshowjump?jump=lastslide" highlightClick="1"/>
          </p:cNvPr>
          <p:cNvSpPr/>
          <p:nvPr/>
        </p:nvSpPr>
        <p:spPr>
          <a:xfrm>
            <a:off x="7467600" y="63246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990600" y="63246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71600" y="4572000"/>
            <a:ext cx="4876800" cy="1077218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নুকালী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বহুপার্শ্বিক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শাহজাদপুর</a:t>
            </a:r>
            <a:r>
              <a:rPr lang="en-US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সিরাজগঞ্জ</a:t>
            </a:r>
            <a:r>
              <a:rPr lang="bn-BD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0200" y="5602069"/>
            <a:ext cx="4419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E-MAIL: 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dhushor84sapno@gmail.com</a:t>
            </a: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MOBILE: 01913005560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3818" y="754559"/>
            <a:ext cx="3012363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95400" y="4038600"/>
            <a:ext cx="4876800" cy="707886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0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en-US" sz="4000" b="1" cap="all" dirty="0" err="1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রফিকুল</a:t>
            </a:r>
            <a:r>
              <a:rPr lang="en-US" sz="40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endParaRPr lang="bn-BD" sz="4000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>
            <a:hlinkClick r:id="rId7" action="ppaction://hlinksldjump"/>
          </p:cNvPr>
          <p:cNvSpPr/>
          <p:nvPr/>
        </p:nvSpPr>
        <p:spPr>
          <a:xfrm>
            <a:off x="6403114" y="3252977"/>
            <a:ext cx="1436805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 আলোচনা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" name="Picture 29" descr="rafique 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24200" y="1752600"/>
            <a:ext cx="1569720" cy="1569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3866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  <p:bldP spid="9" grpId="0" animBg="1"/>
      <p:bldP spid="12" grpId="0" animBg="1"/>
      <p:bldP spid="13" grpId="0" animBg="1"/>
      <p:bldP spid="14" grpId="0" animBg="1"/>
      <p:bldP spid="15" grpId="0" animBg="1"/>
      <p:bldP spid="23" grpId="0"/>
      <p:bldP spid="24" grpId="0"/>
      <p:bldP spid="25" grpId="0"/>
      <p:bldP spid="26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7338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6764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762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886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572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24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5400000">
            <a:off x="534194" y="3199606"/>
            <a:ext cx="2438400" cy="153988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752600"/>
            <a:ext cx="25908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Straight Arrow Connector 20"/>
          <p:cNvCxnSpPr/>
          <p:nvPr/>
        </p:nvCxnSpPr>
        <p:spPr>
          <a:xfrm rot="16200000" flipH="1">
            <a:off x="5791200" y="3352800"/>
            <a:ext cx="1447800" cy="762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648200" y="4495800"/>
            <a:ext cx="1905000" cy="9144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514600" y="4572000"/>
            <a:ext cx="2057400" cy="9144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1600201" y="3276600"/>
            <a:ext cx="1828800" cy="3175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648200" y="1066800"/>
            <a:ext cx="1905000" cy="9906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উপরের ছবি দেখ এবং চিন্তা করে বল</a:t>
            </a: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209800" y="0"/>
            <a:ext cx="48006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4800" b="1" u="sng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2590800"/>
            <a:ext cx="105251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flipV="1">
            <a:off x="2743200" y="1143000"/>
            <a:ext cx="1371600" cy="7620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ction Button: Home 24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ction Button: End 25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" name="Action Button: Forward or Next 27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ction Button: Back or Previous 28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6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2001" y="0"/>
            <a:ext cx="76962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800" b="1" u="sng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আজকের পাঠের বিষয়</a:t>
            </a:r>
            <a:endParaRPr lang="en-US" sz="48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524000" y="2158425"/>
            <a:ext cx="6236003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56655" y="3530025"/>
            <a:ext cx="5505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COMPUTER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NETWORK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en-US" sz="3200" b="1" u="sng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End 8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95600" y="4267199"/>
            <a:ext cx="3198311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7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78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1195839" y="2644270"/>
            <a:ext cx="6805161" cy="2994530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14399" y="0"/>
            <a:ext cx="7391399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u="sng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1206231" y="1676400"/>
            <a:ext cx="6172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000" b="1" u="sng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81200" y="3439180"/>
            <a:ext cx="5321031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১. কম্পিউটার নেটওয়ার্ক কী তা বলতে 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26926" y="3998893"/>
            <a:ext cx="7105650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.কম্পিউটার নেটওয়ার্কের শ্রেণী বিভাগ সম্পর্কে বর্ণনা</a:t>
            </a:r>
          </a:p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করতে পারেব।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Action Button: Home 1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End 20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9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52500" y="1"/>
            <a:ext cx="7391400" cy="70788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 কি?</a:t>
            </a:r>
            <a:endParaRPr lang="en-US" sz="40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2590800"/>
            <a:ext cx="9144000" cy="3657600"/>
          </a:xfrm>
          <a:prstGeom prst="roundRect">
            <a:avLst/>
          </a:prstGeom>
          <a:solidFill>
            <a:schemeClr val="bg1"/>
          </a:solidFill>
          <a:ln w="66675"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1000" y="3124200"/>
            <a:ext cx="2743200" cy="2590800"/>
          </a:xfrm>
          <a:prstGeom prst="ellipse">
            <a:avLst/>
          </a:prstGeom>
          <a:noFill/>
          <a:ln w="7302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30480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09800" y="3124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43434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95400" y="51816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14600" y="44958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733800" y="39624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24400" y="3124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2000" y="48768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562600" y="37338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29600" y="3886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934200" y="5029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934200" y="34290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495800" y="4267200"/>
            <a:ext cx="1219200" cy="1524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2937164" y="3470564"/>
            <a:ext cx="5701145" cy="2034309"/>
          </a:xfrm>
          <a:custGeom>
            <a:avLst/>
            <a:gdLst>
              <a:gd name="connsiteX0" fmla="*/ 0 w 5701145"/>
              <a:gd name="connsiteY0" fmla="*/ 0 h 2034309"/>
              <a:gd name="connsiteX1" fmla="*/ 2369127 w 5701145"/>
              <a:gd name="connsiteY1" fmla="*/ 886691 h 2034309"/>
              <a:gd name="connsiteX2" fmla="*/ 3283527 w 5701145"/>
              <a:gd name="connsiteY2" fmla="*/ 1828800 h 2034309"/>
              <a:gd name="connsiteX3" fmla="*/ 4461163 w 5701145"/>
              <a:gd name="connsiteY3" fmla="*/ 1177636 h 2034309"/>
              <a:gd name="connsiteX4" fmla="*/ 5527963 w 5701145"/>
              <a:gd name="connsiteY4" fmla="*/ 1911927 h 2034309"/>
              <a:gd name="connsiteX5" fmla="*/ 5500254 w 5701145"/>
              <a:gd name="connsiteY5" fmla="*/ 1911927 h 2034309"/>
              <a:gd name="connsiteX6" fmla="*/ 5569527 w 5701145"/>
              <a:gd name="connsiteY6" fmla="*/ 1925781 h 2034309"/>
              <a:gd name="connsiteX7" fmla="*/ 5569527 w 5701145"/>
              <a:gd name="connsiteY7" fmla="*/ 1939636 h 2034309"/>
              <a:gd name="connsiteX8" fmla="*/ 5569527 w 5701145"/>
              <a:gd name="connsiteY8" fmla="*/ 1870363 h 2034309"/>
              <a:gd name="connsiteX9" fmla="*/ 5569527 w 5701145"/>
              <a:gd name="connsiteY9" fmla="*/ 1870363 h 2034309"/>
              <a:gd name="connsiteX10" fmla="*/ 5514109 w 5701145"/>
              <a:gd name="connsiteY10" fmla="*/ 1911927 h 203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1145" h="2034309">
                <a:moveTo>
                  <a:pt x="0" y="0"/>
                </a:moveTo>
                <a:cubicBezTo>
                  <a:pt x="910936" y="290945"/>
                  <a:pt x="1821873" y="581891"/>
                  <a:pt x="2369127" y="886691"/>
                </a:cubicBezTo>
                <a:cubicBezTo>
                  <a:pt x="2916381" y="1191491"/>
                  <a:pt x="2934855" y="1780309"/>
                  <a:pt x="3283527" y="1828800"/>
                </a:cubicBezTo>
                <a:cubicBezTo>
                  <a:pt x="3632199" y="1877291"/>
                  <a:pt x="4087090" y="1163782"/>
                  <a:pt x="4461163" y="1177636"/>
                </a:cubicBezTo>
                <a:cubicBezTo>
                  <a:pt x="4835236" y="1191491"/>
                  <a:pt x="5354781" y="1789545"/>
                  <a:pt x="5527963" y="1911927"/>
                </a:cubicBezTo>
                <a:cubicBezTo>
                  <a:pt x="5701145" y="2034309"/>
                  <a:pt x="5493327" y="1909618"/>
                  <a:pt x="5500254" y="1911927"/>
                </a:cubicBezTo>
                <a:cubicBezTo>
                  <a:pt x="5507181" y="1914236"/>
                  <a:pt x="5557982" y="1921163"/>
                  <a:pt x="5569527" y="1925781"/>
                </a:cubicBezTo>
                <a:cubicBezTo>
                  <a:pt x="5581073" y="1930399"/>
                  <a:pt x="5569527" y="1939636"/>
                  <a:pt x="5569527" y="1939636"/>
                </a:cubicBezTo>
                <a:lnTo>
                  <a:pt x="5569527" y="1870363"/>
                </a:lnTo>
                <a:lnTo>
                  <a:pt x="5569527" y="1870363"/>
                </a:lnTo>
                <a:lnTo>
                  <a:pt x="5514109" y="1911927"/>
                </a:lnTo>
              </a:path>
            </a:pathLst>
          </a:cu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4724400" y="3810000"/>
            <a:ext cx="228600" cy="2286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4953000" y="4800600"/>
            <a:ext cx="838200" cy="2286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924800" y="51816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16200000" flipV="1">
            <a:off x="6934200" y="4495800"/>
            <a:ext cx="990600" cy="2286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8191500" y="4686300"/>
            <a:ext cx="609600" cy="3810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" y="762000"/>
            <a:ext cx="8039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একাধিক কাম্পিউটারের মধ্যে সংযোগ স্থাপন একে অপরের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তথ্যাবলী, হার্ডওয়ার সফ্ওয়্যার ইত্যাদি ব্যবহার করা এবং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তথ্যাবলী আদান প্রদান করার ব্যবস্থাকে </a:t>
            </a: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কম্পিউটার নেটওয়ার্ক বলে।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Action Button: Home 32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ction Button: End 33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5" name="Action Button: Forward or Next 34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ction Button: Back or Previous 35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5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7" grpId="0" animBg="1"/>
      <p:bldP spid="30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2000" y="0"/>
            <a:ext cx="76962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8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নেটওয়ার্কের শ্রেণী বিভাগ</a:t>
            </a:r>
            <a:endParaRPr lang="en-US" sz="48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0" y="4038600"/>
            <a:ext cx="16002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1600" y="1981200"/>
            <a:ext cx="6172200" cy="5334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668229" y="2514600"/>
            <a:ext cx="914400" cy="15240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760042" y="2514600"/>
            <a:ext cx="838200" cy="15240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858000" y="2514600"/>
            <a:ext cx="838200" cy="14478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01729" y="4038600"/>
            <a:ext cx="19812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48400" y="3962400"/>
            <a:ext cx="1828800" cy="5334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9144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গঠন বিস্তৃতি ও ব্যবহারের উপর নির্ভর করে কম্পিউটার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নেট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য়ার্ককে তিনটি প্রধান ভাগে ভাগ করা যায়।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4963180"/>
            <a:ext cx="3733800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 লোকাল এরিয়া নেটওয়ার্ক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2400" y="4953000"/>
            <a:ext cx="4495800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 মেট্রোপলিটন এরিয়া নেটওয়ার্ক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2200" y="5572780"/>
            <a:ext cx="4079522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 ওয়াইড এরিয়া নেটওয়ার্ক</a:t>
            </a:r>
            <a:endParaRPr lang="en-US" sz="2800" b="1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Action Button: Home 1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End 20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982442" y="2507226"/>
            <a:ext cx="914400" cy="15240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49377" y="4000500"/>
            <a:ext cx="16002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3900" y="4474025"/>
            <a:ext cx="3733800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১/ </a:t>
            </a:r>
            <a:r>
              <a:rPr lang="en-US" sz="28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পারসোনাল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এরিয়া নেটওয়ার্ক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animBg="1"/>
      <p:bldP spid="11" grpId="0" animBg="1"/>
      <p:bldP spid="12" grpId="0" animBg="1"/>
      <p:bldP spid="13" grpId="0" build="allAtOnce" animBg="1"/>
      <p:bldP spid="14" grpId="0" build="allAtOnce" animBg="1"/>
      <p:bldP spid="15" grpId="0"/>
      <p:bldP spid="16" grpId="0"/>
      <p:bldP spid="17" grpId="0"/>
      <p:bldP spid="18" grpId="0"/>
      <p:bldP spid="25" grpId="0" animBg="1"/>
      <p:bldP spid="26" grpId="0" build="allAtOnce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ction Button: Home 1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End 20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83672" y="0"/>
            <a:ext cx="716972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PERSONAL</a:t>
            </a:r>
            <a:r>
              <a:rPr lang="bn-BD" sz="40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এরিয়া নে</a:t>
            </a:r>
            <a:r>
              <a:rPr lang="bn-IN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টওয়ার্ক </a:t>
            </a:r>
            <a:r>
              <a:rPr lang="bn-BD" sz="40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AN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4000" b="1" u="sng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" y="609600"/>
            <a:ext cx="883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ব্যাক্তির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এন্ড্রয়েড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সমুহের মধ্যে সংযোগ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স্থাপন করা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 তাকে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পারসোনাল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এরিয়া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AN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বলে। ইহা সাধারণত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সীমাবদ্ধ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91" y="3447341"/>
            <a:ext cx="3898490" cy="2698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593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983672" y="0"/>
            <a:ext cx="716972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লোকাল এরিয়া নে</a:t>
            </a:r>
            <a:r>
              <a:rPr lang="bn-IN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টওয়ার্ক (</a:t>
            </a:r>
            <a:r>
              <a:rPr lang="en-US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LAN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4000" b="1" u="sng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2" descr="C:\Users\Rahim\Desktop\lan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947" y="3124200"/>
            <a:ext cx="2147453" cy="33909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52400" y="609600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কাছাকাছি অবস্থিত কম্পিউটার সমুহের মধ্যে সংযোগ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স্থাপন করা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 তাকে লোকাল এরিয়া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(LAN)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বলে। ইহা সাধারণত একটি কক্ষ,একটি বিল্ডিং</a:t>
            </a:r>
            <a:r>
              <a:rPr lang="bn-IN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কিংবা</a:t>
            </a:r>
            <a:r>
              <a:rPr lang="bn-IN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কাছাকাছি একাধিক বিল্ডিংয়ের মধ্যে সীমাবদ্ধ হতে পারে।</a:t>
            </a:r>
            <a:endParaRPr lang="en-US" sz="3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52978" y="3124200"/>
            <a:ext cx="3871422" cy="3429000"/>
            <a:chOff x="838200" y="1371600"/>
            <a:chExt cx="7391400" cy="5453574"/>
          </a:xfrm>
        </p:grpSpPr>
        <p:sp>
          <p:nvSpPr>
            <p:cNvPr id="34" name="Oval 33"/>
            <p:cNvSpPr/>
            <p:nvPr/>
          </p:nvSpPr>
          <p:spPr>
            <a:xfrm>
              <a:off x="3505200" y="3124200"/>
              <a:ext cx="1828800" cy="16764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1100" b="1" dirty="0" smtClean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সুইজ</a:t>
              </a:r>
              <a:endParaRPr lang="en-US" sz="11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 flipH="1">
              <a:off x="838200" y="3200400"/>
              <a:ext cx="1295400" cy="1524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 flipH="1">
              <a:off x="6400800" y="4953000"/>
              <a:ext cx="1295400" cy="1524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 rot="186424" flipH="1">
              <a:off x="4153117" y="5377374"/>
              <a:ext cx="1250538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7010400" y="3200400"/>
              <a:ext cx="1219200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 flipH="1">
              <a:off x="3886200" y="1371600"/>
              <a:ext cx="1295400" cy="1143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 flipH="1">
              <a:off x="1981200" y="4724400"/>
              <a:ext cx="1295400" cy="1524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 flipH="1">
              <a:off x="1600200" y="1752600"/>
              <a:ext cx="1295400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172200" y="1752600"/>
              <a:ext cx="1219200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endCxn id="34" idx="0"/>
            </p:cNvCxnSpPr>
            <p:nvPr/>
          </p:nvCxnSpPr>
          <p:spPr>
            <a:xfrm rot="5400000">
              <a:off x="4076700" y="2781300"/>
              <a:ext cx="6858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4" idx="3"/>
            </p:cNvCxnSpPr>
            <p:nvPr/>
          </p:nvCxnSpPr>
          <p:spPr>
            <a:xfrm rot="5400000">
              <a:off x="2944859" y="4277238"/>
              <a:ext cx="550305" cy="1106022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4" idx="4"/>
            </p:cNvCxnSpPr>
            <p:nvPr/>
          </p:nvCxnSpPr>
          <p:spPr>
            <a:xfrm rot="5400000">
              <a:off x="4076700" y="5143500"/>
              <a:ext cx="6858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34" idx="6"/>
            </p:cNvCxnSpPr>
            <p:nvPr/>
          </p:nvCxnSpPr>
          <p:spPr>
            <a:xfrm rot="10800000">
              <a:off x="5334000" y="3962400"/>
              <a:ext cx="1905000" cy="304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0800000" flipV="1">
              <a:off x="5257800" y="2971800"/>
              <a:ext cx="1295400" cy="685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0800000">
              <a:off x="5257800" y="4343400"/>
              <a:ext cx="1219200" cy="762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0800000" flipV="1">
              <a:off x="1905000" y="4038600"/>
              <a:ext cx="1563222" cy="228602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0800000">
              <a:off x="2514600" y="2895600"/>
              <a:ext cx="1258422" cy="4572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089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0"/>
            <a:ext cx="7315200" cy="1015663"/>
          </a:xfrm>
          <a:prstGeom prst="rect">
            <a:avLst/>
          </a:prstGeom>
          <a:noFill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6000" b="1" u="sng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মেট্রোপলিটন এরিয়া নেটওয়ার্ক</a:t>
            </a:r>
            <a:endParaRPr lang="en-US" sz="6000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166" y="845165"/>
            <a:ext cx="9052478" cy="2431435"/>
          </a:xfrm>
          <a:prstGeom prst="rect">
            <a:avLst/>
          </a:prstGeom>
          <a:noFill/>
          <a:ln w="60325">
            <a:noFill/>
            <a:headEnd/>
            <a:tailEnd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কোন বড় শহরকে বুঝানোর জন্য মেট্রোপলিটন শব্দটি </a:t>
            </a:r>
            <a:endParaRPr kumimoji="0" lang="bn-BD" sz="3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ব্যবহার করা হয়। তাই আমরা বলতে প</a:t>
            </a:r>
            <a:r>
              <a:rPr kumimoji="0" lang="bn-BD" sz="3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া</a:t>
            </a:r>
            <a:r>
              <a:rPr kumimoji="0" lang="bn-IN" sz="3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রি কোন বড় শহরের </a:t>
            </a:r>
            <a:endParaRPr kumimoji="0" lang="bn-BD" sz="3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বিভিন্ন এলাকার মধ্যে বিস্তর নেটওয়ার্কে মেট্রোপলিটন </a:t>
            </a:r>
            <a:endParaRPr kumimoji="0" lang="bn-BD" sz="3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এরিয়া নেটওয়ার্ক বলে।</a:t>
            </a:r>
            <a:endParaRPr kumimoji="0" lang="bn-IN" sz="3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124200"/>
            <a:ext cx="8839200" cy="3429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3200400"/>
            <a:ext cx="2133600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29400" y="3200400"/>
            <a:ext cx="2133600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76600" y="3200400"/>
            <a:ext cx="2286000" cy="3276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0893239" flipV="1">
            <a:off x="1765876" y="3436782"/>
            <a:ext cx="2895300" cy="535339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776648">
            <a:off x="4371356" y="3650539"/>
            <a:ext cx="3631318" cy="44419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0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0"/>
            <a:ext cx="609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ওয়াইড এরিয়া নেটওয়ার্ক</a:t>
            </a:r>
            <a:endParaRPr lang="en-US" sz="6000" b="1" u="sng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78" y="838200"/>
            <a:ext cx="89691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কতগুলো ম্যান বা ল্যানের সমম্বয়ে গঠিত হয় ওয়াইড এরিয়া নেটওয়ার্ক। </a:t>
            </a:r>
          </a:p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ওয়াইড এরিয়া নেটয়ার্কের আওতায় কতগুলো শহর একটি</a:t>
            </a:r>
          </a:p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দেশ এবং সমগ্র বিশ্বের কম্পিউটার সংযুক্ত থাকে।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loud 5"/>
          <p:cNvSpPr/>
          <p:nvPr/>
        </p:nvSpPr>
        <p:spPr>
          <a:xfrm>
            <a:off x="0" y="2286000"/>
            <a:ext cx="2133600" cy="21336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SRILONKA</a:t>
            </a:r>
            <a:endParaRPr lang="en-US" sz="1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Cloud 6"/>
          <p:cNvSpPr/>
          <p:nvPr/>
        </p:nvSpPr>
        <p:spPr>
          <a:xfrm>
            <a:off x="457200" y="4495800"/>
            <a:ext cx="1981200" cy="23622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BANGLADESH</a:t>
            </a:r>
            <a:endParaRPr lang="en-US" sz="1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Cloud 7"/>
          <p:cNvSpPr/>
          <p:nvPr/>
        </p:nvSpPr>
        <p:spPr>
          <a:xfrm flipH="1">
            <a:off x="6400800" y="2286000"/>
            <a:ext cx="2514600" cy="22098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INDIA</a:t>
            </a:r>
            <a:endParaRPr lang="en-US" sz="1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Cloud 8"/>
          <p:cNvSpPr/>
          <p:nvPr/>
        </p:nvSpPr>
        <p:spPr>
          <a:xfrm flipH="1">
            <a:off x="6934200" y="4648200"/>
            <a:ext cx="2209800" cy="22098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PAKISTAN</a:t>
            </a:r>
            <a:endParaRPr lang="en-US" sz="1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3886200" y="3200400"/>
            <a:ext cx="1143000" cy="106680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258683" y="2503976"/>
            <a:ext cx="2786882" cy="1112901"/>
            <a:chOff x="1258683" y="2732576"/>
            <a:chExt cx="2786882" cy="1112901"/>
          </a:xfrm>
        </p:grpSpPr>
        <p:sp>
          <p:nvSpPr>
            <p:cNvPr id="12" name="Chevron 11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Chevron 12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Chevron 17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hevron 18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4800599" y="2514600"/>
            <a:ext cx="2590799" cy="1112901"/>
            <a:chOff x="1258683" y="2732576"/>
            <a:chExt cx="2786882" cy="1112901"/>
          </a:xfrm>
        </p:grpSpPr>
        <p:sp>
          <p:nvSpPr>
            <p:cNvPr id="23" name="Chevron 22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hevron 28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 rot="19289456">
            <a:off x="1564923" y="3779494"/>
            <a:ext cx="2432753" cy="1225989"/>
            <a:chOff x="1258683" y="2732576"/>
            <a:chExt cx="2786882" cy="1112901"/>
          </a:xfrm>
        </p:grpSpPr>
        <p:sp>
          <p:nvSpPr>
            <p:cNvPr id="33" name="Chevron 32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Chevron 33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Chevron 34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Chevron 35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Chevron 38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 rot="2242462" flipH="1">
            <a:off x="4815487" y="3830279"/>
            <a:ext cx="2866609" cy="1230904"/>
            <a:chOff x="1258683" y="2732576"/>
            <a:chExt cx="2786882" cy="1112901"/>
          </a:xfrm>
        </p:grpSpPr>
        <p:sp>
          <p:nvSpPr>
            <p:cNvPr id="43" name="Chevron 42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Chevron 47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Chevron 48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Chevron 49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Chevron 50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84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96146" y="903258"/>
            <a:ext cx="8437419" cy="2417646"/>
            <a:chOff x="-330967" y="41563"/>
            <a:chExt cx="8728364" cy="2625437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-330967" y="1604360"/>
              <a:ext cx="8728364" cy="68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76711" y="253664"/>
              <a:ext cx="3124200" cy="2270510"/>
            </a:xfrm>
            <a:prstGeom prst="ellipse">
              <a:avLst/>
            </a:prstGeom>
            <a:ln w="31750">
              <a:solidFill>
                <a:schemeClr val="tx1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Oval 20"/>
            <p:cNvSpPr/>
            <p:nvPr/>
          </p:nvSpPr>
          <p:spPr>
            <a:xfrm>
              <a:off x="2438400" y="41563"/>
              <a:ext cx="3124200" cy="2625437"/>
            </a:xfrm>
            <a:prstGeom prst="ellipse">
              <a:avLst/>
            </a:pr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83671" y="0"/>
            <a:ext cx="7169729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End 9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43000" y="3248561"/>
            <a:ext cx="6705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kern="1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১নং :- </a:t>
            </a:r>
            <a:r>
              <a:rPr lang="bn-BD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লোকাল এরিয়া নেটওয়ার্ক সম্পর্কে </a:t>
            </a:r>
            <a:r>
              <a:rPr lang="bn-BD" sz="4400" b="1" kern="1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 কর?</a:t>
            </a:r>
            <a:endParaRPr lang="en-US" sz="4400" b="1" dirty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2218" y="4848761"/>
            <a:ext cx="69549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কাজ ২নং :- </a:t>
            </a:r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২.ওয়াইড এরিয়া সম্পর্কে </a:t>
            </a:r>
            <a:r>
              <a:rPr lang="bn-BD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আলোচনা কর?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6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85801" y="1"/>
            <a:ext cx="7619998" cy="10156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6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End 7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282531" y="1143000"/>
            <a:ext cx="5239275" cy="984934"/>
            <a:chOff x="403580" y="2819400"/>
            <a:chExt cx="5501209" cy="1676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219200" y="2819400"/>
              <a:ext cx="3962400" cy="1143000"/>
              <a:chOff x="0" y="1524000"/>
              <a:chExt cx="9144000" cy="2209800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2362200" y="1600200"/>
                <a:ext cx="990600" cy="1295400"/>
              </a:xfrm>
              <a:prstGeom prst="roundRect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762000" y="1676400"/>
                <a:ext cx="1066800" cy="1295400"/>
              </a:xfrm>
              <a:prstGeom prst="roundRect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3505200" y="1524000"/>
                <a:ext cx="1295400" cy="1371600"/>
              </a:xfrm>
              <a:prstGeom prst="roundRect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6172200" y="1600200"/>
                <a:ext cx="1143000" cy="1371600"/>
              </a:xfrm>
              <a:prstGeom prst="roundRect">
                <a:avLst/>
              </a:prstGeom>
              <a:blipFill>
                <a:blip r:embed="rId6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4953000" y="1676400"/>
                <a:ext cx="1066800" cy="1295400"/>
              </a:xfrm>
              <a:prstGeom prst="roundRect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Left-Right Arrow 23"/>
              <p:cNvSpPr/>
              <p:nvPr/>
            </p:nvSpPr>
            <p:spPr>
              <a:xfrm>
                <a:off x="0" y="3352800"/>
                <a:ext cx="9144000" cy="381000"/>
              </a:xfrm>
              <a:prstGeom prst="leftRight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620000" y="1752600"/>
                <a:ext cx="990600" cy="1295400"/>
              </a:xfrm>
              <a:prstGeom prst="roundRect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 rot="5400000">
                <a:off x="1067594" y="3124200"/>
                <a:ext cx="608806" cy="79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2591594" y="3123406"/>
                <a:ext cx="608806" cy="79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3848497" y="3085703"/>
                <a:ext cx="685006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5257403" y="3123803"/>
                <a:ext cx="608806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477794" y="3123406"/>
                <a:ext cx="608806" cy="79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7848600" y="3200400"/>
                <a:ext cx="457200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1371600" y="3972580"/>
              <a:ext cx="45331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উপরের চিত্রটি কোন ধরনের নেটওয়ার্ক?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3580" y="2971799"/>
              <a:ext cx="540626" cy="12048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4000" dirty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.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1243942" y="2402591"/>
            <a:ext cx="552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ক। লোকাল এরিয়া    খ।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মেট্রোপলিটন এরিয়া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গ। ওয়াইড এরিয়া    ঘ। রিং সংগঠন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1833410" y="3862062"/>
            <a:ext cx="2943619" cy="1435068"/>
            <a:chOff x="838200" y="1371600"/>
            <a:chExt cx="7391400" cy="5453574"/>
          </a:xfrm>
        </p:grpSpPr>
        <p:sp>
          <p:nvSpPr>
            <p:cNvPr id="128" name="Oval 127"/>
            <p:cNvSpPr/>
            <p:nvPr/>
          </p:nvSpPr>
          <p:spPr>
            <a:xfrm>
              <a:off x="3505201" y="3103790"/>
              <a:ext cx="1828800" cy="1676399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1100" b="1" dirty="0" smtClean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সুইজ</a:t>
              </a:r>
              <a:endParaRPr lang="en-US" sz="11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9" name="Rounded Rectangle 128"/>
            <p:cNvSpPr/>
            <p:nvPr/>
          </p:nvSpPr>
          <p:spPr>
            <a:xfrm flipH="1">
              <a:off x="838200" y="3200400"/>
              <a:ext cx="1295400" cy="1524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ounded Rectangle 129"/>
            <p:cNvSpPr/>
            <p:nvPr/>
          </p:nvSpPr>
          <p:spPr>
            <a:xfrm flipH="1">
              <a:off x="6400800" y="4953000"/>
              <a:ext cx="1295400" cy="1524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/>
            <p:cNvSpPr/>
            <p:nvPr/>
          </p:nvSpPr>
          <p:spPr>
            <a:xfrm rot="186424" flipH="1">
              <a:off x="4153117" y="5377374"/>
              <a:ext cx="1250538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7010400" y="3200400"/>
              <a:ext cx="1219200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ounded Rectangle 132"/>
            <p:cNvSpPr/>
            <p:nvPr/>
          </p:nvSpPr>
          <p:spPr>
            <a:xfrm flipH="1">
              <a:off x="3886200" y="1371600"/>
              <a:ext cx="1295400" cy="1143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ounded Rectangle 133"/>
            <p:cNvSpPr/>
            <p:nvPr/>
          </p:nvSpPr>
          <p:spPr>
            <a:xfrm flipH="1">
              <a:off x="1981200" y="4724400"/>
              <a:ext cx="1295400" cy="1524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ounded Rectangle 134"/>
            <p:cNvSpPr/>
            <p:nvPr/>
          </p:nvSpPr>
          <p:spPr>
            <a:xfrm flipH="1">
              <a:off x="1600200" y="1752600"/>
              <a:ext cx="1295400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6172200" y="1752600"/>
              <a:ext cx="1219200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/>
            <p:cNvCxnSpPr>
              <a:endCxn id="128" idx="0"/>
            </p:cNvCxnSpPr>
            <p:nvPr/>
          </p:nvCxnSpPr>
          <p:spPr>
            <a:xfrm rot="5400000">
              <a:off x="4076700" y="2760889"/>
              <a:ext cx="685799" cy="158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28" idx="3"/>
            </p:cNvCxnSpPr>
            <p:nvPr/>
          </p:nvCxnSpPr>
          <p:spPr>
            <a:xfrm rot="5400000">
              <a:off x="2944859" y="4256827"/>
              <a:ext cx="550306" cy="1106021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28" idx="4"/>
            </p:cNvCxnSpPr>
            <p:nvPr/>
          </p:nvCxnSpPr>
          <p:spPr>
            <a:xfrm rot="5400000">
              <a:off x="4076700" y="5123090"/>
              <a:ext cx="685799" cy="158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endCxn id="128" idx="6"/>
            </p:cNvCxnSpPr>
            <p:nvPr/>
          </p:nvCxnSpPr>
          <p:spPr>
            <a:xfrm rot="10800000">
              <a:off x="5334001" y="3941989"/>
              <a:ext cx="1905001" cy="304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rot="10800000" flipV="1">
              <a:off x="5257800" y="2971800"/>
              <a:ext cx="1295400" cy="685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rot="10800000">
              <a:off x="5257800" y="4343400"/>
              <a:ext cx="1219200" cy="762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rot="10800000" flipV="1">
              <a:off x="1905000" y="4038600"/>
              <a:ext cx="1563222" cy="228602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rot="10800000">
              <a:off x="2514600" y="2895600"/>
              <a:ext cx="1258422" cy="4572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/>
          <p:cNvSpPr txBox="1"/>
          <p:nvPr/>
        </p:nvSpPr>
        <p:spPr>
          <a:xfrm>
            <a:off x="1143000" y="3331573"/>
            <a:ext cx="4033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২. চিত্রটি কোন ধরনের নেটওয়ার্ক?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143000" y="5310347"/>
            <a:ext cx="552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ক। লোকাল এরিয়া    খ।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মেট্রোপলিটন এরিয়া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গ। ওয়াইড এরিয়া    ঘ। রিং সংগঠন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86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45" grpId="0"/>
      <p:bldP spid="1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 flipV="1">
            <a:off x="2895600" y="1062979"/>
            <a:ext cx="3352800" cy="2137421"/>
          </a:xfrm>
          <a:prstGeom prst="downArrow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2000" y="1"/>
            <a:ext cx="7696200" cy="10156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6000" b="1" spc="50" dirty="0">
                <a:ln w="11430"/>
                <a:solidFill>
                  <a:schemeClr val="bg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spc="50" dirty="0">
              <a:ln w="11430"/>
              <a:solidFill>
                <a:schemeClr val="bg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End 6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 descr="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40606" y="1630806"/>
            <a:ext cx="1493394" cy="1493394"/>
          </a:xfrm>
          <a:prstGeom prst="rect">
            <a:avLst/>
          </a:prstGeom>
          <a:noFill/>
          <a:ln/>
        </p:spPr>
      </p:pic>
      <p:sp>
        <p:nvSpPr>
          <p:cNvPr id="63" name="Rectangle 62"/>
          <p:cNvSpPr/>
          <p:nvPr/>
        </p:nvSpPr>
        <p:spPr>
          <a:xfrm>
            <a:off x="1011381" y="3581400"/>
            <a:ext cx="70699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◊তোমার বিদ্যালয়ের জন্য কোন ধরনের নেটোয়ার্কের প্রয়োজন? তা আলোচনা কর।</a:t>
            </a:r>
            <a:endParaRPr lang="en-US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Horizontal Scroll 14"/>
          <p:cNvSpPr/>
          <p:nvPr/>
        </p:nvSpPr>
        <p:spPr>
          <a:xfrm>
            <a:off x="914400" y="3031298"/>
            <a:ext cx="7302674" cy="2378901"/>
          </a:xfrm>
          <a:prstGeom prst="horizontalScroll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7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0781" y="0"/>
            <a:ext cx="9123219" cy="6858001"/>
            <a:chOff x="20781" y="0"/>
            <a:chExt cx="9123219" cy="6858001"/>
          </a:xfrm>
        </p:grpSpPr>
        <p:sp>
          <p:nvSpPr>
            <p:cNvPr id="13" name="Rectangle 12"/>
            <p:cNvSpPr/>
            <p:nvPr/>
          </p:nvSpPr>
          <p:spPr>
            <a:xfrm>
              <a:off x="685800" y="0"/>
              <a:ext cx="7626928" cy="584775"/>
            </a:xfrm>
            <a:prstGeom prst="rect">
              <a:avLst/>
            </a:prstGeom>
            <a:solidFill>
              <a:srgbClr val="C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14400" y="6172201"/>
              <a:ext cx="7391399" cy="685800"/>
            </a:xfrm>
            <a:prstGeom prst="rect">
              <a:avLst/>
            </a:prstGeom>
            <a:solidFill>
              <a:srgbClr val="C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781" y="0"/>
              <a:ext cx="990600" cy="685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53400" y="0"/>
              <a:ext cx="990600" cy="685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End 9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84692" y="1066800"/>
            <a:ext cx="6663908" cy="4810950"/>
            <a:chOff x="1639806" y="1773631"/>
            <a:chExt cx="5967482" cy="3565311"/>
          </a:xfrm>
        </p:grpSpPr>
        <p:pic>
          <p:nvPicPr>
            <p:cNvPr id="16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17" name="Group 16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18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4" name="Rectangle 4"/>
          <p:cNvSpPr txBox="1">
            <a:spLocks noChangeArrowheads="1"/>
          </p:cNvSpPr>
          <p:nvPr/>
        </p:nvSpPr>
        <p:spPr>
          <a:xfrm>
            <a:off x="939081" y="3160364"/>
            <a:ext cx="7142370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ধন্যবাদ </a:t>
            </a:r>
            <a:r>
              <a:rPr lang="as-IN" sz="5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 </a:t>
            </a:r>
            <a:r>
              <a:rPr lang="en-US" sz="54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endParaRPr lang="en-US" sz="5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423</Words>
  <Application>Microsoft Office PowerPoint</Application>
  <PresentationFormat>On-screen Show (4:3)</PresentationFormat>
  <Paragraphs>92</Paragraphs>
  <Slides>15</Slides>
  <Notes>15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Nukali_MHS</dc:creator>
  <cp:lastModifiedBy>Nukali_MHS</cp:lastModifiedBy>
  <cp:revision>13</cp:revision>
  <dcterms:created xsi:type="dcterms:W3CDTF">2006-08-16T00:00:00Z</dcterms:created>
  <dcterms:modified xsi:type="dcterms:W3CDTF">2019-09-30T06:56:21Z</dcterms:modified>
</cp:coreProperties>
</file>