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6" r:id="rId13"/>
    <p:sldId id="277" r:id="rId14"/>
    <p:sldId id="273" r:id="rId15"/>
    <p:sldId id="274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E4EC6-DDC4-4BF5-9DCE-6A311932169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56C1A1-B29A-4EF8-8F43-9D68E7ACA594}" type="pres">
      <dgm:prSet presAssocID="{D2CE4EC6-DDC4-4BF5-9DCE-6A311932169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BFFEDA-967D-47BB-973C-01017AA26052}" type="pres">
      <dgm:prSet presAssocID="{D2CE4EC6-DDC4-4BF5-9DCE-6A3119321693}" presName="hierFlow" presStyleCnt="0"/>
      <dgm:spPr/>
    </dgm:pt>
    <dgm:pt modelId="{54B07DF4-7075-44BF-B0D5-6EBC622093D9}" type="pres">
      <dgm:prSet presAssocID="{D2CE4EC6-DDC4-4BF5-9DCE-6A311932169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397F063-E82F-41F9-85DB-874CA29CA48B}" type="pres">
      <dgm:prSet presAssocID="{D2CE4EC6-DDC4-4BF5-9DCE-6A3119321693}" presName="bgShapesFlow" presStyleCnt="0"/>
      <dgm:spPr/>
    </dgm:pt>
  </dgm:ptLst>
  <dgm:cxnLst>
    <dgm:cxn modelId="{D130AC0D-E353-4AE0-A437-86FF37150E6C}" type="presOf" srcId="{D2CE4EC6-DDC4-4BF5-9DCE-6A3119321693}" destId="{1556C1A1-B29A-4EF8-8F43-9D68E7ACA594}" srcOrd="0" destOrd="0" presId="urn:microsoft.com/office/officeart/2005/8/layout/hierarchy6"/>
    <dgm:cxn modelId="{993D3422-3726-4DB2-8C22-775DB07078C0}" type="presParOf" srcId="{1556C1A1-B29A-4EF8-8F43-9D68E7ACA594}" destId="{A8BFFEDA-967D-47BB-973C-01017AA26052}" srcOrd="0" destOrd="0" presId="urn:microsoft.com/office/officeart/2005/8/layout/hierarchy6"/>
    <dgm:cxn modelId="{CC89845D-3192-44DC-BA1A-A444C940306C}" type="presParOf" srcId="{A8BFFEDA-967D-47BB-973C-01017AA26052}" destId="{54B07DF4-7075-44BF-B0D5-6EBC622093D9}" srcOrd="0" destOrd="0" presId="urn:microsoft.com/office/officeart/2005/8/layout/hierarchy6"/>
    <dgm:cxn modelId="{EBD213B3-6652-4580-895E-0DDBDFE7A659}" type="presParOf" srcId="{1556C1A1-B29A-4EF8-8F43-9D68E7ACA594}" destId="{0397F063-E82F-41F9-85DB-874CA29CA48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B74256-6A2A-4F13-AA48-9FAE386E11B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2CFB04-B817-46DA-A71A-F14DD41963FD}" type="pres">
      <dgm:prSet presAssocID="{FFB74256-6A2A-4F13-AA48-9FAE386E11B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068B7F-6D50-4127-9E69-C88EFA68C845}" type="pres">
      <dgm:prSet presAssocID="{FFB74256-6A2A-4F13-AA48-9FAE386E11B5}" presName="hierFlow" presStyleCnt="0"/>
      <dgm:spPr/>
    </dgm:pt>
    <dgm:pt modelId="{A6FE639D-CB2C-4498-990E-F8DCCABFD02D}" type="pres">
      <dgm:prSet presAssocID="{FFB74256-6A2A-4F13-AA48-9FAE386E11B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77CB5E6-0883-4715-B6F0-ABBC31B49A4C}" type="pres">
      <dgm:prSet presAssocID="{FFB74256-6A2A-4F13-AA48-9FAE386E11B5}" presName="bgShapesFlow" presStyleCnt="0"/>
      <dgm:spPr/>
    </dgm:pt>
  </dgm:ptLst>
  <dgm:cxnLst>
    <dgm:cxn modelId="{BD7EFA01-F65E-4134-BC15-E24B231E24A2}" type="presOf" srcId="{FFB74256-6A2A-4F13-AA48-9FAE386E11B5}" destId="{212CFB04-B817-46DA-A71A-F14DD41963FD}" srcOrd="0" destOrd="0" presId="urn:microsoft.com/office/officeart/2005/8/layout/hierarchy6"/>
    <dgm:cxn modelId="{B2BCD86C-81EE-4EC2-A3CF-773E184D537B}" type="presParOf" srcId="{212CFB04-B817-46DA-A71A-F14DD41963FD}" destId="{0E068B7F-6D50-4127-9E69-C88EFA68C845}" srcOrd="0" destOrd="0" presId="urn:microsoft.com/office/officeart/2005/8/layout/hierarchy6"/>
    <dgm:cxn modelId="{82EBCB14-DB64-4E25-B112-3D73D7679859}" type="presParOf" srcId="{0E068B7F-6D50-4127-9E69-C88EFA68C845}" destId="{A6FE639D-CB2C-4498-990E-F8DCCABFD02D}" srcOrd="0" destOrd="0" presId="urn:microsoft.com/office/officeart/2005/8/layout/hierarchy6"/>
    <dgm:cxn modelId="{4C978F9A-2999-487E-8B71-A80AAA4FEAAC}" type="presParOf" srcId="{212CFB04-B817-46DA-A71A-F14DD41963FD}" destId="{577CB5E6-0883-4715-B6F0-ABBC31B49A4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F644E7-E6F0-4E7A-AB28-E6488C82457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C87333-0C64-4234-9589-A92A03E7E911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বাংলাদেশের যাতায়াত ব্যবস্থা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1020607-3878-4D76-BF64-603E4FF579AF}" type="parTrans" cxnId="{7D521730-0BE9-4B3E-B1B8-7B49BA7FCE0B}">
      <dgm:prSet/>
      <dgm:spPr/>
      <dgm:t>
        <a:bodyPr/>
        <a:lstStyle/>
        <a:p>
          <a:endParaRPr lang="en-US"/>
        </a:p>
      </dgm:t>
    </dgm:pt>
    <dgm:pt modelId="{EC50F286-7E7F-40E7-9D25-4E5DF5E29CFA}" type="sibTrans" cxnId="{7D521730-0BE9-4B3E-B1B8-7B49BA7FCE0B}">
      <dgm:prSet/>
      <dgm:spPr/>
      <dgm:t>
        <a:bodyPr/>
        <a:lstStyle/>
        <a:p>
          <a:endParaRPr lang="en-US"/>
        </a:p>
      </dgm:t>
    </dgm:pt>
    <dgm:pt modelId="{D731E8F0-8924-4360-AA5A-4F9BCAD26346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স্থলপথ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631DD4B-5A00-4271-A68E-FE0445422F93}" type="parTrans" cxnId="{04B3A8B7-65B5-4057-9A4A-99074F43AEBB}">
      <dgm:prSet/>
      <dgm:spPr/>
      <dgm:t>
        <a:bodyPr/>
        <a:lstStyle/>
        <a:p>
          <a:endParaRPr lang="en-US"/>
        </a:p>
      </dgm:t>
    </dgm:pt>
    <dgm:pt modelId="{54372C7E-0E2F-4BDA-A2F8-645FE2CDC03F}" type="sibTrans" cxnId="{04B3A8B7-65B5-4057-9A4A-99074F43AEBB}">
      <dgm:prSet/>
      <dgm:spPr/>
      <dgm:t>
        <a:bodyPr/>
        <a:lstStyle/>
        <a:p>
          <a:endParaRPr lang="en-US"/>
        </a:p>
      </dgm:t>
    </dgm:pt>
    <dgm:pt modelId="{0F045090-740F-4E8F-8E38-E01C4E43B553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জলপথ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B63C338-E2BC-4CB8-8BBB-69111E9DE588}" type="parTrans" cxnId="{30F3A734-EA78-4FFC-9FA8-D498C6A9FC76}">
      <dgm:prSet/>
      <dgm:spPr/>
      <dgm:t>
        <a:bodyPr/>
        <a:lstStyle/>
        <a:p>
          <a:endParaRPr lang="en-US"/>
        </a:p>
      </dgm:t>
    </dgm:pt>
    <dgm:pt modelId="{044E59E5-54F2-4853-8DC2-B78EBFF947D5}" type="sibTrans" cxnId="{30F3A734-EA78-4FFC-9FA8-D498C6A9FC76}">
      <dgm:prSet/>
      <dgm:spPr/>
      <dgm:t>
        <a:bodyPr/>
        <a:lstStyle/>
        <a:p>
          <a:endParaRPr lang="en-US"/>
        </a:p>
      </dgm:t>
    </dgm:pt>
    <dgm:pt modelId="{92334F28-9323-44A3-B8B0-981BDCD5697E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আকাশপথ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4DA9B55-0337-422E-808C-00A36BC4EFA2}" type="parTrans" cxnId="{FB9668F3-68E7-4E31-9CF6-FFF4DFBE6F55}">
      <dgm:prSet/>
      <dgm:spPr/>
      <dgm:t>
        <a:bodyPr/>
        <a:lstStyle/>
        <a:p>
          <a:endParaRPr lang="en-US"/>
        </a:p>
      </dgm:t>
    </dgm:pt>
    <dgm:pt modelId="{06F6FF4F-1FE9-4978-9D5F-A847C32CCA61}" type="sibTrans" cxnId="{FB9668F3-68E7-4E31-9CF6-FFF4DFBE6F55}">
      <dgm:prSet/>
      <dgm:spPr/>
      <dgm:t>
        <a:bodyPr/>
        <a:lstStyle/>
        <a:p>
          <a:endParaRPr lang="en-US"/>
        </a:p>
      </dgm:t>
    </dgm:pt>
    <dgm:pt modelId="{C8F7311A-F889-4415-BE51-27714BBC89F8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সড়কপথ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9AE5C3C-3689-4062-84BD-973708C79BE0}" type="parTrans" cxnId="{3738836F-A8E3-436C-BF4F-CCCF7EE1A2AC}">
      <dgm:prSet/>
      <dgm:spPr/>
      <dgm:t>
        <a:bodyPr/>
        <a:lstStyle/>
        <a:p>
          <a:endParaRPr lang="en-US"/>
        </a:p>
      </dgm:t>
    </dgm:pt>
    <dgm:pt modelId="{BA29CC50-0DC0-4042-9FC7-5093F60D8F13}" type="sibTrans" cxnId="{3738836F-A8E3-436C-BF4F-CCCF7EE1A2AC}">
      <dgm:prSet/>
      <dgm:spPr/>
      <dgm:t>
        <a:bodyPr/>
        <a:lstStyle/>
        <a:p>
          <a:endParaRPr lang="en-US"/>
        </a:p>
      </dgm:t>
    </dgm:pt>
    <dgm:pt modelId="{4F151862-75FC-47CB-A430-050638A54991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রেলপথ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1B50E68-9553-48A0-BA7F-0BFA033BD9EF}" type="parTrans" cxnId="{EA4EF6C9-B6CC-4DFF-9313-0E42663DF474}">
      <dgm:prSet/>
      <dgm:spPr/>
      <dgm:t>
        <a:bodyPr/>
        <a:lstStyle/>
        <a:p>
          <a:endParaRPr lang="en-US"/>
        </a:p>
      </dgm:t>
    </dgm:pt>
    <dgm:pt modelId="{32FACA13-658B-44C7-A86D-D7F9FE2E09DF}" type="sibTrans" cxnId="{EA4EF6C9-B6CC-4DFF-9313-0E42663DF474}">
      <dgm:prSet/>
      <dgm:spPr/>
      <dgm:t>
        <a:bodyPr/>
        <a:lstStyle/>
        <a:p>
          <a:endParaRPr lang="en-US"/>
        </a:p>
      </dgm:t>
    </dgm:pt>
    <dgm:pt modelId="{49D26133-9500-41D9-9D63-1CC7250A570E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নৌপথ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99498ED7-8E09-45BD-9F0A-8ACDAB122382}" type="parTrans" cxnId="{1FE5CF12-CD3F-47A1-96C5-6A97C97F6BC5}">
      <dgm:prSet/>
      <dgm:spPr/>
      <dgm:t>
        <a:bodyPr/>
        <a:lstStyle/>
        <a:p>
          <a:endParaRPr lang="en-US"/>
        </a:p>
      </dgm:t>
    </dgm:pt>
    <dgm:pt modelId="{34FF8251-2B86-47A0-86A0-30C7AE80B977}" type="sibTrans" cxnId="{1FE5CF12-CD3F-47A1-96C5-6A97C97F6BC5}">
      <dgm:prSet/>
      <dgm:spPr/>
      <dgm:t>
        <a:bodyPr/>
        <a:lstStyle/>
        <a:p>
          <a:endParaRPr lang="en-US"/>
        </a:p>
      </dgm:t>
    </dgm:pt>
    <dgm:pt modelId="{FFE003EC-387F-41F2-A4C7-60DA76247352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সমুদ্রপথ</a:t>
          </a:r>
          <a:r>
            <a:rPr lang="bn-BD" sz="2800" dirty="0" smtClean="0"/>
            <a:t> </a:t>
          </a:r>
          <a:endParaRPr lang="en-US" sz="2800" dirty="0"/>
        </a:p>
      </dgm:t>
    </dgm:pt>
    <dgm:pt modelId="{83DA4DA7-BDB7-4480-8934-A31E26971B27}" type="parTrans" cxnId="{B28B6F56-7A04-47B6-8B2F-D0F975780D96}">
      <dgm:prSet/>
      <dgm:spPr/>
      <dgm:t>
        <a:bodyPr/>
        <a:lstStyle/>
        <a:p>
          <a:endParaRPr lang="en-US"/>
        </a:p>
      </dgm:t>
    </dgm:pt>
    <dgm:pt modelId="{C62251D0-481C-4776-9060-0688A0B6D60B}" type="sibTrans" cxnId="{B28B6F56-7A04-47B6-8B2F-D0F975780D96}">
      <dgm:prSet/>
      <dgm:spPr/>
      <dgm:t>
        <a:bodyPr/>
        <a:lstStyle/>
        <a:p>
          <a:endParaRPr lang="en-US"/>
        </a:p>
      </dgm:t>
    </dgm:pt>
    <dgm:pt modelId="{36B7D4B8-1FC2-4C49-83F5-91769558B2EB}" type="pres">
      <dgm:prSet presAssocID="{35F644E7-E6F0-4E7A-AB28-E6488C8245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D35EFA0-27C6-4FB0-B2B0-D4ED3935BDFE}" type="pres">
      <dgm:prSet presAssocID="{11C87333-0C64-4234-9589-A92A03E7E911}" presName="hierRoot1" presStyleCnt="0">
        <dgm:presLayoutVars>
          <dgm:hierBranch val="init"/>
        </dgm:presLayoutVars>
      </dgm:prSet>
      <dgm:spPr/>
    </dgm:pt>
    <dgm:pt modelId="{DF51EF35-480F-45FA-B2B6-0929D088BAB8}" type="pres">
      <dgm:prSet presAssocID="{11C87333-0C64-4234-9589-A92A03E7E911}" presName="rootComposite1" presStyleCnt="0"/>
      <dgm:spPr/>
    </dgm:pt>
    <dgm:pt modelId="{B3821D81-BD79-4FBE-894E-A801C23DBCD9}" type="pres">
      <dgm:prSet presAssocID="{11C87333-0C64-4234-9589-A92A03E7E911}" presName="rootText1" presStyleLbl="node0" presStyleIdx="0" presStyleCnt="1" custScaleX="121320" custScaleY="78839" custLinFactNeighborX="-2664" custLinFactNeighborY="136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DB7ACD-6B69-467C-BAD2-119043F70718}" type="pres">
      <dgm:prSet presAssocID="{11C87333-0C64-4234-9589-A92A03E7E91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4860CA2-44C7-43E2-B2B6-EF8DD7586676}" type="pres">
      <dgm:prSet presAssocID="{11C87333-0C64-4234-9589-A92A03E7E911}" presName="hierChild2" presStyleCnt="0"/>
      <dgm:spPr/>
    </dgm:pt>
    <dgm:pt modelId="{5BEC273D-2DFA-405D-93AF-AB366A44AA0C}" type="pres">
      <dgm:prSet presAssocID="{3631DD4B-5A00-4271-A68E-FE0445422F9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C1A3CE1-9C0D-4DCB-81CB-A08859CD0753}" type="pres">
      <dgm:prSet presAssocID="{D731E8F0-8924-4360-AA5A-4F9BCAD26346}" presName="hierRoot2" presStyleCnt="0">
        <dgm:presLayoutVars>
          <dgm:hierBranch val="init"/>
        </dgm:presLayoutVars>
      </dgm:prSet>
      <dgm:spPr/>
    </dgm:pt>
    <dgm:pt modelId="{E9C971AC-059F-4A34-9F7E-A8C4805BDED8}" type="pres">
      <dgm:prSet presAssocID="{D731E8F0-8924-4360-AA5A-4F9BCAD26346}" presName="rootComposite" presStyleCnt="0"/>
      <dgm:spPr/>
    </dgm:pt>
    <dgm:pt modelId="{64B0D503-DCC4-4C07-8AFE-8A9B15500F02}" type="pres">
      <dgm:prSet presAssocID="{D731E8F0-8924-4360-AA5A-4F9BCAD26346}" presName="rootText" presStyleLbl="node2" presStyleIdx="0" presStyleCnt="3" custScaleX="62545" custScaleY="42989" custLinFactNeighborX="26291" custLinFactNeighborY="-42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592AFC-B258-4701-A05E-6DA2FE2233F0}" type="pres">
      <dgm:prSet presAssocID="{D731E8F0-8924-4360-AA5A-4F9BCAD26346}" presName="rootConnector" presStyleLbl="node2" presStyleIdx="0" presStyleCnt="3"/>
      <dgm:spPr/>
      <dgm:t>
        <a:bodyPr/>
        <a:lstStyle/>
        <a:p>
          <a:endParaRPr lang="en-US"/>
        </a:p>
      </dgm:t>
    </dgm:pt>
    <dgm:pt modelId="{060CFD55-A798-4E40-96F3-22950737FC1B}" type="pres">
      <dgm:prSet presAssocID="{D731E8F0-8924-4360-AA5A-4F9BCAD26346}" presName="hierChild4" presStyleCnt="0"/>
      <dgm:spPr/>
    </dgm:pt>
    <dgm:pt modelId="{269A54B9-68B6-477D-98E1-ED9BBF7C490C}" type="pres">
      <dgm:prSet presAssocID="{69AE5C3C-3689-4062-84BD-973708C79BE0}" presName="Name37" presStyleLbl="parChTrans1D3" presStyleIdx="0" presStyleCnt="4"/>
      <dgm:spPr/>
      <dgm:t>
        <a:bodyPr/>
        <a:lstStyle/>
        <a:p>
          <a:endParaRPr lang="en-US"/>
        </a:p>
      </dgm:t>
    </dgm:pt>
    <dgm:pt modelId="{4B1128B1-E8B4-4DF9-981D-1A68C7FD47A1}" type="pres">
      <dgm:prSet presAssocID="{C8F7311A-F889-4415-BE51-27714BBC89F8}" presName="hierRoot2" presStyleCnt="0">
        <dgm:presLayoutVars>
          <dgm:hierBranch val="init"/>
        </dgm:presLayoutVars>
      </dgm:prSet>
      <dgm:spPr/>
    </dgm:pt>
    <dgm:pt modelId="{7D877090-3A7B-4393-B8DA-0A44444B8375}" type="pres">
      <dgm:prSet presAssocID="{C8F7311A-F889-4415-BE51-27714BBC89F8}" presName="rootComposite" presStyleCnt="0"/>
      <dgm:spPr/>
    </dgm:pt>
    <dgm:pt modelId="{776ABE34-6A2A-499B-8BFC-6D82A75E1CE9}" type="pres">
      <dgm:prSet presAssocID="{C8F7311A-F889-4415-BE51-27714BBC89F8}" presName="rootText" presStyleLbl="node3" presStyleIdx="0" presStyleCnt="4" custScaleX="53988" custScaleY="44301" custLinFactNeighborX="22168" custLinFactNeighborY="-309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AB904C-3EA2-4760-8C42-1C49BC6AD288}" type="pres">
      <dgm:prSet presAssocID="{C8F7311A-F889-4415-BE51-27714BBC89F8}" presName="rootConnector" presStyleLbl="node3" presStyleIdx="0" presStyleCnt="4"/>
      <dgm:spPr/>
      <dgm:t>
        <a:bodyPr/>
        <a:lstStyle/>
        <a:p>
          <a:endParaRPr lang="en-US"/>
        </a:p>
      </dgm:t>
    </dgm:pt>
    <dgm:pt modelId="{3A8227A9-5122-4C32-8DA8-6F71F6D78522}" type="pres">
      <dgm:prSet presAssocID="{C8F7311A-F889-4415-BE51-27714BBC89F8}" presName="hierChild4" presStyleCnt="0"/>
      <dgm:spPr/>
    </dgm:pt>
    <dgm:pt modelId="{E184FE20-4786-4C4A-B54A-4D2837230CBE}" type="pres">
      <dgm:prSet presAssocID="{C8F7311A-F889-4415-BE51-27714BBC89F8}" presName="hierChild5" presStyleCnt="0"/>
      <dgm:spPr/>
    </dgm:pt>
    <dgm:pt modelId="{619FFC4A-7A2D-453F-A054-2BD8E80D3DB7}" type="pres">
      <dgm:prSet presAssocID="{81B50E68-9553-48A0-BA7F-0BFA033BD9EF}" presName="Name37" presStyleLbl="parChTrans1D3" presStyleIdx="1" presStyleCnt="4"/>
      <dgm:spPr/>
      <dgm:t>
        <a:bodyPr/>
        <a:lstStyle/>
        <a:p>
          <a:endParaRPr lang="en-US"/>
        </a:p>
      </dgm:t>
    </dgm:pt>
    <dgm:pt modelId="{7B29DFA5-3591-4322-9C10-92F370A4B866}" type="pres">
      <dgm:prSet presAssocID="{4F151862-75FC-47CB-A430-050638A54991}" presName="hierRoot2" presStyleCnt="0">
        <dgm:presLayoutVars>
          <dgm:hierBranch val="init"/>
        </dgm:presLayoutVars>
      </dgm:prSet>
      <dgm:spPr/>
    </dgm:pt>
    <dgm:pt modelId="{CE2B7359-09EE-48F1-AB9A-E75D597627AA}" type="pres">
      <dgm:prSet presAssocID="{4F151862-75FC-47CB-A430-050638A54991}" presName="rootComposite" presStyleCnt="0"/>
      <dgm:spPr/>
    </dgm:pt>
    <dgm:pt modelId="{DEFF4009-63B9-4AD4-AFED-94875BAC8866}" type="pres">
      <dgm:prSet presAssocID="{4F151862-75FC-47CB-A430-050638A54991}" presName="rootText" presStyleLbl="node3" presStyleIdx="1" presStyleCnt="4" custScaleX="52612" custScaleY="52973" custLinFactNeighborX="22168" custLinFactNeighborY="-666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774072-318A-405F-8E80-74237A719E96}" type="pres">
      <dgm:prSet presAssocID="{4F151862-75FC-47CB-A430-050638A54991}" presName="rootConnector" presStyleLbl="node3" presStyleIdx="1" presStyleCnt="4"/>
      <dgm:spPr/>
      <dgm:t>
        <a:bodyPr/>
        <a:lstStyle/>
        <a:p>
          <a:endParaRPr lang="en-US"/>
        </a:p>
      </dgm:t>
    </dgm:pt>
    <dgm:pt modelId="{1B99D415-16DD-4E64-A7A6-848D1F451662}" type="pres">
      <dgm:prSet presAssocID="{4F151862-75FC-47CB-A430-050638A54991}" presName="hierChild4" presStyleCnt="0"/>
      <dgm:spPr/>
    </dgm:pt>
    <dgm:pt modelId="{87067AE5-5BA0-4291-A132-CED1267AFF34}" type="pres">
      <dgm:prSet presAssocID="{4F151862-75FC-47CB-A430-050638A54991}" presName="hierChild5" presStyleCnt="0"/>
      <dgm:spPr/>
    </dgm:pt>
    <dgm:pt modelId="{284C2089-8D6D-45D5-AE4F-A072C37CC2C1}" type="pres">
      <dgm:prSet presAssocID="{D731E8F0-8924-4360-AA5A-4F9BCAD26346}" presName="hierChild5" presStyleCnt="0"/>
      <dgm:spPr/>
    </dgm:pt>
    <dgm:pt modelId="{006051F2-D54D-49CF-97DC-F2F06C600202}" type="pres">
      <dgm:prSet presAssocID="{3B63C338-E2BC-4CB8-8BBB-69111E9DE58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3AFE4D5-5286-4810-904D-24296DE17B82}" type="pres">
      <dgm:prSet presAssocID="{0F045090-740F-4E8F-8E38-E01C4E43B553}" presName="hierRoot2" presStyleCnt="0">
        <dgm:presLayoutVars>
          <dgm:hierBranch val="init"/>
        </dgm:presLayoutVars>
      </dgm:prSet>
      <dgm:spPr/>
    </dgm:pt>
    <dgm:pt modelId="{0C2637D2-680D-4388-B714-29F52FF51B9F}" type="pres">
      <dgm:prSet presAssocID="{0F045090-740F-4E8F-8E38-E01C4E43B553}" presName="rootComposite" presStyleCnt="0"/>
      <dgm:spPr/>
    </dgm:pt>
    <dgm:pt modelId="{EDE47B1C-C2BC-4F14-9C62-B541298F6DC5}" type="pres">
      <dgm:prSet presAssocID="{0F045090-740F-4E8F-8E38-E01C4E43B553}" presName="rootText" presStyleLbl="node2" presStyleIdx="1" presStyleCnt="3" custScaleX="57207" custScaleY="40974" custLinFactNeighborX="15462" custLinFactNeighborY="-42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891E80-221B-4E42-AC12-02F5BB1B57BC}" type="pres">
      <dgm:prSet presAssocID="{0F045090-740F-4E8F-8E38-E01C4E43B553}" presName="rootConnector" presStyleLbl="node2" presStyleIdx="1" presStyleCnt="3"/>
      <dgm:spPr/>
      <dgm:t>
        <a:bodyPr/>
        <a:lstStyle/>
        <a:p>
          <a:endParaRPr lang="en-US"/>
        </a:p>
      </dgm:t>
    </dgm:pt>
    <dgm:pt modelId="{F96F7745-9ED8-4376-8573-CB624BC3EC6C}" type="pres">
      <dgm:prSet presAssocID="{0F045090-740F-4E8F-8E38-E01C4E43B553}" presName="hierChild4" presStyleCnt="0"/>
      <dgm:spPr/>
    </dgm:pt>
    <dgm:pt modelId="{22EA77FA-4811-476F-B937-89B125B88818}" type="pres">
      <dgm:prSet presAssocID="{99498ED7-8E09-45BD-9F0A-8ACDAB122382}" presName="Name37" presStyleLbl="parChTrans1D3" presStyleIdx="2" presStyleCnt="4"/>
      <dgm:spPr/>
      <dgm:t>
        <a:bodyPr/>
        <a:lstStyle/>
        <a:p>
          <a:endParaRPr lang="en-US"/>
        </a:p>
      </dgm:t>
    </dgm:pt>
    <dgm:pt modelId="{BBDF5872-6976-480D-AE0C-D77B2E15E147}" type="pres">
      <dgm:prSet presAssocID="{49D26133-9500-41D9-9D63-1CC7250A570E}" presName="hierRoot2" presStyleCnt="0">
        <dgm:presLayoutVars>
          <dgm:hierBranch val="init"/>
        </dgm:presLayoutVars>
      </dgm:prSet>
      <dgm:spPr/>
    </dgm:pt>
    <dgm:pt modelId="{FD4C35C0-7B1B-4903-A124-AA8A102F3545}" type="pres">
      <dgm:prSet presAssocID="{49D26133-9500-41D9-9D63-1CC7250A570E}" presName="rootComposite" presStyleCnt="0"/>
      <dgm:spPr/>
    </dgm:pt>
    <dgm:pt modelId="{A2BFD786-DCAE-4F3B-A602-D2D4BA503DF2}" type="pres">
      <dgm:prSet presAssocID="{49D26133-9500-41D9-9D63-1CC7250A570E}" presName="rootText" presStyleLbl="node3" presStyleIdx="2" presStyleCnt="4" custScaleX="47578" custScaleY="45909" custLinFactNeighborX="22598" custLinFactNeighborY="-24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FFEA5D-FD62-4C9A-85EA-528969644037}" type="pres">
      <dgm:prSet presAssocID="{49D26133-9500-41D9-9D63-1CC7250A570E}" presName="rootConnector" presStyleLbl="node3" presStyleIdx="2" presStyleCnt="4"/>
      <dgm:spPr/>
      <dgm:t>
        <a:bodyPr/>
        <a:lstStyle/>
        <a:p>
          <a:endParaRPr lang="en-US"/>
        </a:p>
      </dgm:t>
    </dgm:pt>
    <dgm:pt modelId="{22537966-4E71-407B-B3D8-227EEB66E032}" type="pres">
      <dgm:prSet presAssocID="{49D26133-9500-41D9-9D63-1CC7250A570E}" presName="hierChild4" presStyleCnt="0"/>
      <dgm:spPr/>
    </dgm:pt>
    <dgm:pt modelId="{530B4C2F-307B-4665-B6D5-6ABE375DDDF1}" type="pres">
      <dgm:prSet presAssocID="{49D26133-9500-41D9-9D63-1CC7250A570E}" presName="hierChild5" presStyleCnt="0"/>
      <dgm:spPr/>
    </dgm:pt>
    <dgm:pt modelId="{5FF58033-1B17-4ED4-BDD3-3DD6083D0EF4}" type="pres">
      <dgm:prSet presAssocID="{83DA4DA7-BDB7-4480-8934-A31E26971B27}" presName="Name37" presStyleLbl="parChTrans1D3" presStyleIdx="3" presStyleCnt="4"/>
      <dgm:spPr/>
      <dgm:t>
        <a:bodyPr/>
        <a:lstStyle/>
        <a:p>
          <a:endParaRPr lang="en-US"/>
        </a:p>
      </dgm:t>
    </dgm:pt>
    <dgm:pt modelId="{6A229466-8905-40B6-81A9-C781E3C79D9C}" type="pres">
      <dgm:prSet presAssocID="{FFE003EC-387F-41F2-A4C7-60DA76247352}" presName="hierRoot2" presStyleCnt="0">
        <dgm:presLayoutVars>
          <dgm:hierBranch val="init"/>
        </dgm:presLayoutVars>
      </dgm:prSet>
      <dgm:spPr/>
    </dgm:pt>
    <dgm:pt modelId="{85D25068-B4E4-436C-8C6B-531D833F537C}" type="pres">
      <dgm:prSet presAssocID="{FFE003EC-387F-41F2-A4C7-60DA76247352}" presName="rootComposite" presStyleCnt="0"/>
      <dgm:spPr/>
    </dgm:pt>
    <dgm:pt modelId="{C1C1549E-04B9-4C6D-BDB1-EB25B00813E4}" type="pres">
      <dgm:prSet presAssocID="{FFE003EC-387F-41F2-A4C7-60DA76247352}" presName="rootText" presStyleLbl="node3" presStyleIdx="3" presStyleCnt="4" custScaleX="52417" custScaleY="43848" custLinFactNeighborX="19698" custLinFactNeighborY="-519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AD3321-3B78-46DF-B123-F9DE2A560AEC}" type="pres">
      <dgm:prSet presAssocID="{FFE003EC-387F-41F2-A4C7-60DA76247352}" presName="rootConnector" presStyleLbl="node3" presStyleIdx="3" presStyleCnt="4"/>
      <dgm:spPr/>
      <dgm:t>
        <a:bodyPr/>
        <a:lstStyle/>
        <a:p>
          <a:endParaRPr lang="en-US"/>
        </a:p>
      </dgm:t>
    </dgm:pt>
    <dgm:pt modelId="{36A1D98C-C39A-4A96-9823-FFF5DC8CED92}" type="pres">
      <dgm:prSet presAssocID="{FFE003EC-387F-41F2-A4C7-60DA76247352}" presName="hierChild4" presStyleCnt="0"/>
      <dgm:spPr/>
    </dgm:pt>
    <dgm:pt modelId="{48656543-7D97-4C2B-B1DE-EE1BA754EBFD}" type="pres">
      <dgm:prSet presAssocID="{FFE003EC-387F-41F2-A4C7-60DA76247352}" presName="hierChild5" presStyleCnt="0"/>
      <dgm:spPr/>
    </dgm:pt>
    <dgm:pt modelId="{34D48E60-F1D0-4ECE-99D7-EC8F7C865EAA}" type="pres">
      <dgm:prSet presAssocID="{0F045090-740F-4E8F-8E38-E01C4E43B553}" presName="hierChild5" presStyleCnt="0"/>
      <dgm:spPr/>
    </dgm:pt>
    <dgm:pt modelId="{A936D350-C1D7-4DE4-8474-6F37AAF77AB4}" type="pres">
      <dgm:prSet presAssocID="{84DA9B55-0337-422E-808C-00A36BC4EFA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06AB2528-D4D3-48F0-B121-C0F0486BDE42}" type="pres">
      <dgm:prSet presAssocID="{92334F28-9323-44A3-B8B0-981BDCD5697E}" presName="hierRoot2" presStyleCnt="0">
        <dgm:presLayoutVars>
          <dgm:hierBranch val="init"/>
        </dgm:presLayoutVars>
      </dgm:prSet>
      <dgm:spPr/>
    </dgm:pt>
    <dgm:pt modelId="{A806C292-9A6F-415C-B362-D1536FDDB534}" type="pres">
      <dgm:prSet presAssocID="{92334F28-9323-44A3-B8B0-981BDCD5697E}" presName="rootComposite" presStyleCnt="0"/>
      <dgm:spPr/>
    </dgm:pt>
    <dgm:pt modelId="{5731BEDD-7EB9-43EB-961C-774F5A24F188}" type="pres">
      <dgm:prSet presAssocID="{92334F28-9323-44A3-B8B0-981BDCD5697E}" presName="rootText" presStyleLbl="node2" presStyleIdx="2" presStyleCnt="3" custScaleX="58928" custScaleY="40506" custLinFactNeighborX="1738" custLinFactNeighborY="-5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F965AB-DE0D-4333-8CB3-C0693F1D631A}" type="pres">
      <dgm:prSet presAssocID="{92334F28-9323-44A3-B8B0-981BDCD5697E}" presName="rootConnector" presStyleLbl="node2" presStyleIdx="2" presStyleCnt="3"/>
      <dgm:spPr/>
      <dgm:t>
        <a:bodyPr/>
        <a:lstStyle/>
        <a:p>
          <a:endParaRPr lang="en-US"/>
        </a:p>
      </dgm:t>
    </dgm:pt>
    <dgm:pt modelId="{4987828B-9F20-4C5B-A713-A4E173730766}" type="pres">
      <dgm:prSet presAssocID="{92334F28-9323-44A3-B8B0-981BDCD5697E}" presName="hierChild4" presStyleCnt="0"/>
      <dgm:spPr/>
    </dgm:pt>
    <dgm:pt modelId="{8B07D9FF-490E-416C-BA9C-B6E93A6FF704}" type="pres">
      <dgm:prSet presAssocID="{92334F28-9323-44A3-B8B0-981BDCD5697E}" presName="hierChild5" presStyleCnt="0"/>
      <dgm:spPr/>
    </dgm:pt>
    <dgm:pt modelId="{E8B02891-F85E-4397-9047-A85F739A4DFC}" type="pres">
      <dgm:prSet presAssocID="{11C87333-0C64-4234-9589-A92A03E7E911}" presName="hierChild3" presStyleCnt="0"/>
      <dgm:spPr/>
    </dgm:pt>
  </dgm:ptLst>
  <dgm:cxnLst>
    <dgm:cxn modelId="{B64DF89A-43BE-4676-9546-FCACB413F7BF}" type="presOf" srcId="{49D26133-9500-41D9-9D63-1CC7250A570E}" destId="{A2BFD786-DCAE-4F3B-A602-D2D4BA503DF2}" srcOrd="0" destOrd="0" presId="urn:microsoft.com/office/officeart/2005/8/layout/orgChart1"/>
    <dgm:cxn modelId="{259A1FC7-0F5D-4589-9AFD-79CBCC279E79}" type="presOf" srcId="{4F151862-75FC-47CB-A430-050638A54991}" destId="{19774072-318A-405F-8E80-74237A719E96}" srcOrd="1" destOrd="0" presId="urn:microsoft.com/office/officeart/2005/8/layout/orgChart1"/>
    <dgm:cxn modelId="{B28B6F56-7A04-47B6-8B2F-D0F975780D96}" srcId="{0F045090-740F-4E8F-8E38-E01C4E43B553}" destId="{FFE003EC-387F-41F2-A4C7-60DA76247352}" srcOrd="1" destOrd="0" parTransId="{83DA4DA7-BDB7-4480-8934-A31E26971B27}" sibTransId="{C62251D0-481C-4776-9060-0688A0B6D60B}"/>
    <dgm:cxn modelId="{FD12886A-90EA-4570-8955-1F8CC0C69E5A}" type="presOf" srcId="{3631DD4B-5A00-4271-A68E-FE0445422F93}" destId="{5BEC273D-2DFA-405D-93AF-AB366A44AA0C}" srcOrd="0" destOrd="0" presId="urn:microsoft.com/office/officeart/2005/8/layout/orgChart1"/>
    <dgm:cxn modelId="{CC8D9F25-F0C0-44C8-AC1A-61EBD3C5121C}" type="presOf" srcId="{C8F7311A-F889-4415-BE51-27714BBC89F8}" destId="{776ABE34-6A2A-499B-8BFC-6D82A75E1CE9}" srcOrd="0" destOrd="0" presId="urn:microsoft.com/office/officeart/2005/8/layout/orgChart1"/>
    <dgm:cxn modelId="{FB9668F3-68E7-4E31-9CF6-FFF4DFBE6F55}" srcId="{11C87333-0C64-4234-9589-A92A03E7E911}" destId="{92334F28-9323-44A3-B8B0-981BDCD5697E}" srcOrd="2" destOrd="0" parTransId="{84DA9B55-0337-422E-808C-00A36BC4EFA2}" sibTransId="{06F6FF4F-1FE9-4978-9D5F-A847C32CCA61}"/>
    <dgm:cxn modelId="{2D813870-8DA8-4195-A519-F2818B19C3A6}" type="presOf" srcId="{4F151862-75FC-47CB-A430-050638A54991}" destId="{DEFF4009-63B9-4AD4-AFED-94875BAC8866}" srcOrd="0" destOrd="0" presId="urn:microsoft.com/office/officeart/2005/8/layout/orgChart1"/>
    <dgm:cxn modelId="{4F113474-3509-4FD1-A355-AA59BC14CAE2}" type="presOf" srcId="{11C87333-0C64-4234-9589-A92A03E7E911}" destId="{B3821D81-BD79-4FBE-894E-A801C23DBCD9}" srcOrd="0" destOrd="0" presId="urn:microsoft.com/office/officeart/2005/8/layout/orgChart1"/>
    <dgm:cxn modelId="{52F4AEB1-8BE1-4127-8CE1-127217812B4E}" type="presOf" srcId="{C8F7311A-F889-4415-BE51-27714BBC89F8}" destId="{6BAB904C-3EA2-4760-8C42-1C49BC6AD288}" srcOrd="1" destOrd="0" presId="urn:microsoft.com/office/officeart/2005/8/layout/orgChart1"/>
    <dgm:cxn modelId="{97FA4B84-8F37-45A3-A188-71CEEC4A1E7A}" type="presOf" srcId="{49D26133-9500-41D9-9D63-1CC7250A570E}" destId="{23FFEA5D-FD62-4C9A-85EA-528969644037}" srcOrd="1" destOrd="0" presId="urn:microsoft.com/office/officeart/2005/8/layout/orgChart1"/>
    <dgm:cxn modelId="{79192484-94F7-4FEE-A3F5-B049B2708555}" type="presOf" srcId="{92334F28-9323-44A3-B8B0-981BDCD5697E}" destId="{32F965AB-DE0D-4333-8CB3-C0693F1D631A}" srcOrd="1" destOrd="0" presId="urn:microsoft.com/office/officeart/2005/8/layout/orgChart1"/>
    <dgm:cxn modelId="{04B3A8B7-65B5-4057-9A4A-99074F43AEBB}" srcId="{11C87333-0C64-4234-9589-A92A03E7E911}" destId="{D731E8F0-8924-4360-AA5A-4F9BCAD26346}" srcOrd="0" destOrd="0" parTransId="{3631DD4B-5A00-4271-A68E-FE0445422F93}" sibTransId="{54372C7E-0E2F-4BDA-A2F8-645FE2CDC03F}"/>
    <dgm:cxn modelId="{3738836F-A8E3-436C-BF4F-CCCF7EE1A2AC}" srcId="{D731E8F0-8924-4360-AA5A-4F9BCAD26346}" destId="{C8F7311A-F889-4415-BE51-27714BBC89F8}" srcOrd="0" destOrd="0" parTransId="{69AE5C3C-3689-4062-84BD-973708C79BE0}" sibTransId="{BA29CC50-0DC0-4042-9FC7-5093F60D8F13}"/>
    <dgm:cxn modelId="{3CA8589D-DBE1-40A7-98AD-8C1DA4104EDB}" type="presOf" srcId="{69AE5C3C-3689-4062-84BD-973708C79BE0}" destId="{269A54B9-68B6-477D-98E1-ED9BBF7C490C}" srcOrd="0" destOrd="0" presId="urn:microsoft.com/office/officeart/2005/8/layout/orgChart1"/>
    <dgm:cxn modelId="{420A97E3-FA23-48EB-A633-FF9A8DDDD04D}" type="presOf" srcId="{0F045090-740F-4E8F-8E38-E01C4E43B553}" destId="{34891E80-221B-4E42-AC12-02F5BB1B57BC}" srcOrd="1" destOrd="0" presId="urn:microsoft.com/office/officeart/2005/8/layout/orgChart1"/>
    <dgm:cxn modelId="{D26386FB-728A-4D1E-A67D-74E9C37EAD3D}" type="presOf" srcId="{92334F28-9323-44A3-B8B0-981BDCD5697E}" destId="{5731BEDD-7EB9-43EB-961C-774F5A24F188}" srcOrd="0" destOrd="0" presId="urn:microsoft.com/office/officeart/2005/8/layout/orgChart1"/>
    <dgm:cxn modelId="{1FE5CF12-CD3F-47A1-96C5-6A97C97F6BC5}" srcId="{0F045090-740F-4E8F-8E38-E01C4E43B553}" destId="{49D26133-9500-41D9-9D63-1CC7250A570E}" srcOrd="0" destOrd="0" parTransId="{99498ED7-8E09-45BD-9F0A-8ACDAB122382}" sibTransId="{34FF8251-2B86-47A0-86A0-30C7AE80B977}"/>
    <dgm:cxn modelId="{C0E9ED89-49AA-451D-B6AA-3FDC35ED224D}" type="presOf" srcId="{84DA9B55-0337-422E-808C-00A36BC4EFA2}" destId="{A936D350-C1D7-4DE4-8474-6F37AAF77AB4}" srcOrd="0" destOrd="0" presId="urn:microsoft.com/office/officeart/2005/8/layout/orgChart1"/>
    <dgm:cxn modelId="{95F81386-28B9-4BC1-B6D2-7A7A3B0DB8AA}" type="presOf" srcId="{FFE003EC-387F-41F2-A4C7-60DA76247352}" destId="{84AD3321-3B78-46DF-B123-F9DE2A560AEC}" srcOrd="1" destOrd="0" presId="urn:microsoft.com/office/officeart/2005/8/layout/orgChart1"/>
    <dgm:cxn modelId="{9BE5BB0C-BF4B-40B1-8F25-B3D100BE244C}" type="presOf" srcId="{FFE003EC-387F-41F2-A4C7-60DA76247352}" destId="{C1C1549E-04B9-4C6D-BDB1-EB25B00813E4}" srcOrd="0" destOrd="0" presId="urn:microsoft.com/office/officeart/2005/8/layout/orgChart1"/>
    <dgm:cxn modelId="{EA4EF6C9-B6CC-4DFF-9313-0E42663DF474}" srcId="{D731E8F0-8924-4360-AA5A-4F9BCAD26346}" destId="{4F151862-75FC-47CB-A430-050638A54991}" srcOrd="1" destOrd="0" parTransId="{81B50E68-9553-48A0-BA7F-0BFA033BD9EF}" sibTransId="{32FACA13-658B-44C7-A86D-D7F9FE2E09DF}"/>
    <dgm:cxn modelId="{6AD0BF04-0195-4F57-89FC-DF32EE6B5BC0}" type="presOf" srcId="{D731E8F0-8924-4360-AA5A-4F9BCAD26346}" destId="{64B0D503-DCC4-4C07-8AFE-8A9B15500F02}" srcOrd="0" destOrd="0" presId="urn:microsoft.com/office/officeart/2005/8/layout/orgChart1"/>
    <dgm:cxn modelId="{5F2878DF-3B17-49EC-94EC-0ABE2A13E912}" type="presOf" srcId="{83DA4DA7-BDB7-4480-8934-A31E26971B27}" destId="{5FF58033-1B17-4ED4-BDD3-3DD6083D0EF4}" srcOrd="0" destOrd="0" presId="urn:microsoft.com/office/officeart/2005/8/layout/orgChart1"/>
    <dgm:cxn modelId="{7D521730-0BE9-4B3E-B1B8-7B49BA7FCE0B}" srcId="{35F644E7-E6F0-4E7A-AB28-E6488C824573}" destId="{11C87333-0C64-4234-9589-A92A03E7E911}" srcOrd="0" destOrd="0" parTransId="{01020607-3878-4D76-BF64-603E4FF579AF}" sibTransId="{EC50F286-7E7F-40E7-9D25-4E5DF5E29CFA}"/>
    <dgm:cxn modelId="{02EB33C2-6E5E-4495-BA6B-22D9356937DF}" type="presOf" srcId="{81B50E68-9553-48A0-BA7F-0BFA033BD9EF}" destId="{619FFC4A-7A2D-453F-A054-2BD8E80D3DB7}" srcOrd="0" destOrd="0" presId="urn:microsoft.com/office/officeart/2005/8/layout/orgChart1"/>
    <dgm:cxn modelId="{30F3A734-EA78-4FFC-9FA8-D498C6A9FC76}" srcId="{11C87333-0C64-4234-9589-A92A03E7E911}" destId="{0F045090-740F-4E8F-8E38-E01C4E43B553}" srcOrd="1" destOrd="0" parTransId="{3B63C338-E2BC-4CB8-8BBB-69111E9DE588}" sibTransId="{044E59E5-54F2-4853-8DC2-B78EBFF947D5}"/>
    <dgm:cxn modelId="{82068309-0C48-4971-9401-7AAB2F7BE876}" type="presOf" srcId="{11C87333-0C64-4234-9589-A92A03E7E911}" destId="{72DB7ACD-6B69-467C-BAD2-119043F70718}" srcOrd="1" destOrd="0" presId="urn:microsoft.com/office/officeart/2005/8/layout/orgChart1"/>
    <dgm:cxn modelId="{51181D3D-9924-4660-8430-7F12D7395C0E}" type="presOf" srcId="{3B63C338-E2BC-4CB8-8BBB-69111E9DE588}" destId="{006051F2-D54D-49CF-97DC-F2F06C600202}" srcOrd="0" destOrd="0" presId="urn:microsoft.com/office/officeart/2005/8/layout/orgChart1"/>
    <dgm:cxn modelId="{52AEABA4-243A-4843-B0FC-F7A8B8563FEC}" type="presOf" srcId="{0F045090-740F-4E8F-8E38-E01C4E43B553}" destId="{EDE47B1C-C2BC-4F14-9C62-B541298F6DC5}" srcOrd="0" destOrd="0" presId="urn:microsoft.com/office/officeart/2005/8/layout/orgChart1"/>
    <dgm:cxn modelId="{ED57E29F-B5C7-4CED-A38C-9D93BB78406B}" type="presOf" srcId="{99498ED7-8E09-45BD-9F0A-8ACDAB122382}" destId="{22EA77FA-4811-476F-B937-89B125B88818}" srcOrd="0" destOrd="0" presId="urn:microsoft.com/office/officeart/2005/8/layout/orgChart1"/>
    <dgm:cxn modelId="{AD5F5CA2-D157-4F0A-9DA4-F8EA03D359C7}" type="presOf" srcId="{D731E8F0-8924-4360-AA5A-4F9BCAD26346}" destId="{A9592AFC-B258-4701-A05E-6DA2FE2233F0}" srcOrd="1" destOrd="0" presId="urn:microsoft.com/office/officeart/2005/8/layout/orgChart1"/>
    <dgm:cxn modelId="{41CE435A-DDF3-4293-9672-26A585AE2D65}" type="presOf" srcId="{35F644E7-E6F0-4E7A-AB28-E6488C824573}" destId="{36B7D4B8-1FC2-4C49-83F5-91769558B2EB}" srcOrd="0" destOrd="0" presId="urn:microsoft.com/office/officeart/2005/8/layout/orgChart1"/>
    <dgm:cxn modelId="{AA22F286-7F4C-45C5-879D-680CD686D7AC}" type="presParOf" srcId="{36B7D4B8-1FC2-4C49-83F5-91769558B2EB}" destId="{0D35EFA0-27C6-4FB0-B2B0-D4ED3935BDFE}" srcOrd="0" destOrd="0" presId="urn:microsoft.com/office/officeart/2005/8/layout/orgChart1"/>
    <dgm:cxn modelId="{1F39AAFE-B6B2-438E-8CDA-F53F4622CCE0}" type="presParOf" srcId="{0D35EFA0-27C6-4FB0-B2B0-D4ED3935BDFE}" destId="{DF51EF35-480F-45FA-B2B6-0929D088BAB8}" srcOrd="0" destOrd="0" presId="urn:microsoft.com/office/officeart/2005/8/layout/orgChart1"/>
    <dgm:cxn modelId="{4134E2B7-E243-447A-AAA0-2B31DA8D62C2}" type="presParOf" srcId="{DF51EF35-480F-45FA-B2B6-0929D088BAB8}" destId="{B3821D81-BD79-4FBE-894E-A801C23DBCD9}" srcOrd="0" destOrd="0" presId="urn:microsoft.com/office/officeart/2005/8/layout/orgChart1"/>
    <dgm:cxn modelId="{06D3396A-E9CA-44C8-AD57-698B92BAAC29}" type="presParOf" srcId="{DF51EF35-480F-45FA-B2B6-0929D088BAB8}" destId="{72DB7ACD-6B69-467C-BAD2-119043F70718}" srcOrd="1" destOrd="0" presId="urn:microsoft.com/office/officeart/2005/8/layout/orgChart1"/>
    <dgm:cxn modelId="{C3A7EF0E-B095-4780-8F77-4F03BCBDF5AA}" type="presParOf" srcId="{0D35EFA0-27C6-4FB0-B2B0-D4ED3935BDFE}" destId="{04860CA2-44C7-43E2-B2B6-EF8DD7586676}" srcOrd="1" destOrd="0" presId="urn:microsoft.com/office/officeart/2005/8/layout/orgChart1"/>
    <dgm:cxn modelId="{4151A5FF-5438-4730-A4DE-5018D5051A18}" type="presParOf" srcId="{04860CA2-44C7-43E2-B2B6-EF8DD7586676}" destId="{5BEC273D-2DFA-405D-93AF-AB366A44AA0C}" srcOrd="0" destOrd="0" presId="urn:microsoft.com/office/officeart/2005/8/layout/orgChart1"/>
    <dgm:cxn modelId="{35B783FE-CED6-4FC5-A6D7-03977612E503}" type="presParOf" srcId="{04860CA2-44C7-43E2-B2B6-EF8DD7586676}" destId="{BC1A3CE1-9C0D-4DCB-81CB-A08859CD0753}" srcOrd="1" destOrd="0" presId="urn:microsoft.com/office/officeart/2005/8/layout/orgChart1"/>
    <dgm:cxn modelId="{6E6D5DD7-F36A-4856-AAE3-3115F2FAA1AA}" type="presParOf" srcId="{BC1A3CE1-9C0D-4DCB-81CB-A08859CD0753}" destId="{E9C971AC-059F-4A34-9F7E-A8C4805BDED8}" srcOrd="0" destOrd="0" presId="urn:microsoft.com/office/officeart/2005/8/layout/orgChart1"/>
    <dgm:cxn modelId="{0FE71A6E-EF74-4E0F-B718-7CB5F6997F42}" type="presParOf" srcId="{E9C971AC-059F-4A34-9F7E-A8C4805BDED8}" destId="{64B0D503-DCC4-4C07-8AFE-8A9B15500F02}" srcOrd="0" destOrd="0" presId="urn:microsoft.com/office/officeart/2005/8/layout/orgChart1"/>
    <dgm:cxn modelId="{AAEF6945-DB74-4B61-931C-B73487EA518E}" type="presParOf" srcId="{E9C971AC-059F-4A34-9F7E-A8C4805BDED8}" destId="{A9592AFC-B258-4701-A05E-6DA2FE2233F0}" srcOrd="1" destOrd="0" presId="urn:microsoft.com/office/officeart/2005/8/layout/orgChart1"/>
    <dgm:cxn modelId="{1561412F-6039-4A43-B11A-C15545AFF80F}" type="presParOf" srcId="{BC1A3CE1-9C0D-4DCB-81CB-A08859CD0753}" destId="{060CFD55-A798-4E40-96F3-22950737FC1B}" srcOrd="1" destOrd="0" presId="urn:microsoft.com/office/officeart/2005/8/layout/orgChart1"/>
    <dgm:cxn modelId="{9C7B3C8B-9B95-4A71-9AA6-8F6372714C04}" type="presParOf" srcId="{060CFD55-A798-4E40-96F3-22950737FC1B}" destId="{269A54B9-68B6-477D-98E1-ED9BBF7C490C}" srcOrd="0" destOrd="0" presId="urn:microsoft.com/office/officeart/2005/8/layout/orgChart1"/>
    <dgm:cxn modelId="{E9FD477B-FBC9-4313-BD2D-022899F9D239}" type="presParOf" srcId="{060CFD55-A798-4E40-96F3-22950737FC1B}" destId="{4B1128B1-E8B4-4DF9-981D-1A68C7FD47A1}" srcOrd="1" destOrd="0" presId="urn:microsoft.com/office/officeart/2005/8/layout/orgChart1"/>
    <dgm:cxn modelId="{C4BC1D9F-22B9-425E-B1DE-C134B3CF9ACB}" type="presParOf" srcId="{4B1128B1-E8B4-4DF9-981D-1A68C7FD47A1}" destId="{7D877090-3A7B-4393-B8DA-0A44444B8375}" srcOrd="0" destOrd="0" presId="urn:microsoft.com/office/officeart/2005/8/layout/orgChart1"/>
    <dgm:cxn modelId="{61B84D36-C5C8-4724-A143-372AFEE087CB}" type="presParOf" srcId="{7D877090-3A7B-4393-B8DA-0A44444B8375}" destId="{776ABE34-6A2A-499B-8BFC-6D82A75E1CE9}" srcOrd="0" destOrd="0" presId="urn:microsoft.com/office/officeart/2005/8/layout/orgChart1"/>
    <dgm:cxn modelId="{8C4F2804-DBDD-4A86-8413-7D70251C2869}" type="presParOf" srcId="{7D877090-3A7B-4393-B8DA-0A44444B8375}" destId="{6BAB904C-3EA2-4760-8C42-1C49BC6AD288}" srcOrd="1" destOrd="0" presId="urn:microsoft.com/office/officeart/2005/8/layout/orgChart1"/>
    <dgm:cxn modelId="{FFE99424-1EE4-43DA-8E9E-B6B29F4FF30C}" type="presParOf" srcId="{4B1128B1-E8B4-4DF9-981D-1A68C7FD47A1}" destId="{3A8227A9-5122-4C32-8DA8-6F71F6D78522}" srcOrd="1" destOrd="0" presId="urn:microsoft.com/office/officeart/2005/8/layout/orgChart1"/>
    <dgm:cxn modelId="{C4C092F2-DD16-4C23-8C83-E5E4192B9B9C}" type="presParOf" srcId="{4B1128B1-E8B4-4DF9-981D-1A68C7FD47A1}" destId="{E184FE20-4786-4C4A-B54A-4D2837230CBE}" srcOrd="2" destOrd="0" presId="urn:microsoft.com/office/officeart/2005/8/layout/orgChart1"/>
    <dgm:cxn modelId="{EDE05313-7BDE-43F4-B096-87EFD8C32242}" type="presParOf" srcId="{060CFD55-A798-4E40-96F3-22950737FC1B}" destId="{619FFC4A-7A2D-453F-A054-2BD8E80D3DB7}" srcOrd="2" destOrd="0" presId="urn:microsoft.com/office/officeart/2005/8/layout/orgChart1"/>
    <dgm:cxn modelId="{76850C63-A12C-4E58-896D-F8ACFD3CF5FD}" type="presParOf" srcId="{060CFD55-A798-4E40-96F3-22950737FC1B}" destId="{7B29DFA5-3591-4322-9C10-92F370A4B866}" srcOrd="3" destOrd="0" presId="urn:microsoft.com/office/officeart/2005/8/layout/orgChart1"/>
    <dgm:cxn modelId="{11D2A811-E90C-420A-97DD-731C020AA7AC}" type="presParOf" srcId="{7B29DFA5-3591-4322-9C10-92F370A4B866}" destId="{CE2B7359-09EE-48F1-AB9A-E75D597627AA}" srcOrd="0" destOrd="0" presId="urn:microsoft.com/office/officeart/2005/8/layout/orgChart1"/>
    <dgm:cxn modelId="{50CD06B3-1FF6-49D0-8CAF-6E637EB9785D}" type="presParOf" srcId="{CE2B7359-09EE-48F1-AB9A-E75D597627AA}" destId="{DEFF4009-63B9-4AD4-AFED-94875BAC8866}" srcOrd="0" destOrd="0" presId="urn:microsoft.com/office/officeart/2005/8/layout/orgChart1"/>
    <dgm:cxn modelId="{42B3A1E4-E168-4527-963A-752FE47ECA91}" type="presParOf" srcId="{CE2B7359-09EE-48F1-AB9A-E75D597627AA}" destId="{19774072-318A-405F-8E80-74237A719E96}" srcOrd="1" destOrd="0" presId="urn:microsoft.com/office/officeart/2005/8/layout/orgChart1"/>
    <dgm:cxn modelId="{62809CF8-4ADE-4AF5-AD16-13486B83BC43}" type="presParOf" srcId="{7B29DFA5-3591-4322-9C10-92F370A4B866}" destId="{1B99D415-16DD-4E64-A7A6-848D1F451662}" srcOrd="1" destOrd="0" presId="urn:microsoft.com/office/officeart/2005/8/layout/orgChart1"/>
    <dgm:cxn modelId="{F2F4D91B-4A29-4878-9945-DCFD58881476}" type="presParOf" srcId="{7B29DFA5-3591-4322-9C10-92F370A4B866}" destId="{87067AE5-5BA0-4291-A132-CED1267AFF34}" srcOrd="2" destOrd="0" presId="urn:microsoft.com/office/officeart/2005/8/layout/orgChart1"/>
    <dgm:cxn modelId="{82101F18-8C3E-424A-B00D-572046C90AAB}" type="presParOf" srcId="{BC1A3CE1-9C0D-4DCB-81CB-A08859CD0753}" destId="{284C2089-8D6D-45D5-AE4F-A072C37CC2C1}" srcOrd="2" destOrd="0" presId="urn:microsoft.com/office/officeart/2005/8/layout/orgChart1"/>
    <dgm:cxn modelId="{373B0CA8-44F2-456A-898D-03C81F3FADA9}" type="presParOf" srcId="{04860CA2-44C7-43E2-B2B6-EF8DD7586676}" destId="{006051F2-D54D-49CF-97DC-F2F06C600202}" srcOrd="2" destOrd="0" presId="urn:microsoft.com/office/officeart/2005/8/layout/orgChart1"/>
    <dgm:cxn modelId="{18F36ABD-EB43-46B5-8485-B132342EFCE0}" type="presParOf" srcId="{04860CA2-44C7-43E2-B2B6-EF8DD7586676}" destId="{03AFE4D5-5286-4810-904D-24296DE17B82}" srcOrd="3" destOrd="0" presId="urn:microsoft.com/office/officeart/2005/8/layout/orgChart1"/>
    <dgm:cxn modelId="{B1772B77-FC1B-48E5-884C-70FAF926094F}" type="presParOf" srcId="{03AFE4D5-5286-4810-904D-24296DE17B82}" destId="{0C2637D2-680D-4388-B714-29F52FF51B9F}" srcOrd="0" destOrd="0" presId="urn:microsoft.com/office/officeart/2005/8/layout/orgChart1"/>
    <dgm:cxn modelId="{1764355A-7D0A-45D8-835D-5D9228896D39}" type="presParOf" srcId="{0C2637D2-680D-4388-B714-29F52FF51B9F}" destId="{EDE47B1C-C2BC-4F14-9C62-B541298F6DC5}" srcOrd="0" destOrd="0" presId="urn:microsoft.com/office/officeart/2005/8/layout/orgChart1"/>
    <dgm:cxn modelId="{EA797610-2C5A-4393-9622-7D894868AEF2}" type="presParOf" srcId="{0C2637D2-680D-4388-B714-29F52FF51B9F}" destId="{34891E80-221B-4E42-AC12-02F5BB1B57BC}" srcOrd="1" destOrd="0" presId="urn:microsoft.com/office/officeart/2005/8/layout/orgChart1"/>
    <dgm:cxn modelId="{1666D2BF-6661-4C4F-BC02-889D424F1820}" type="presParOf" srcId="{03AFE4D5-5286-4810-904D-24296DE17B82}" destId="{F96F7745-9ED8-4376-8573-CB624BC3EC6C}" srcOrd="1" destOrd="0" presId="urn:microsoft.com/office/officeart/2005/8/layout/orgChart1"/>
    <dgm:cxn modelId="{1A09365D-B40E-490B-9D8E-F550D2A54633}" type="presParOf" srcId="{F96F7745-9ED8-4376-8573-CB624BC3EC6C}" destId="{22EA77FA-4811-476F-B937-89B125B88818}" srcOrd="0" destOrd="0" presId="urn:microsoft.com/office/officeart/2005/8/layout/orgChart1"/>
    <dgm:cxn modelId="{39E69666-C2A4-43BA-928D-1DCF797439CE}" type="presParOf" srcId="{F96F7745-9ED8-4376-8573-CB624BC3EC6C}" destId="{BBDF5872-6976-480D-AE0C-D77B2E15E147}" srcOrd="1" destOrd="0" presId="urn:microsoft.com/office/officeart/2005/8/layout/orgChart1"/>
    <dgm:cxn modelId="{AB01EDAB-EEBF-4874-A51F-6A65C6835696}" type="presParOf" srcId="{BBDF5872-6976-480D-AE0C-D77B2E15E147}" destId="{FD4C35C0-7B1B-4903-A124-AA8A102F3545}" srcOrd="0" destOrd="0" presId="urn:microsoft.com/office/officeart/2005/8/layout/orgChart1"/>
    <dgm:cxn modelId="{5E28B5A3-C104-4D9F-9B41-0D82997CE112}" type="presParOf" srcId="{FD4C35C0-7B1B-4903-A124-AA8A102F3545}" destId="{A2BFD786-DCAE-4F3B-A602-D2D4BA503DF2}" srcOrd="0" destOrd="0" presId="urn:microsoft.com/office/officeart/2005/8/layout/orgChart1"/>
    <dgm:cxn modelId="{33020C51-DD86-43DD-8511-44F714510BE0}" type="presParOf" srcId="{FD4C35C0-7B1B-4903-A124-AA8A102F3545}" destId="{23FFEA5D-FD62-4C9A-85EA-528969644037}" srcOrd="1" destOrd="0" presId="urn:microsoft.com/office/officeart/2005/8/layout/orgChart1"/>
    <dgm:cxn modelId="{63156BF6-7E00-4278-9A6A-AEC65653E4DC}" type="presParOf" srcId="{BBDF5872-6976-480D-AE0C-D77B2E15E147}" destId="{22537966-4E71-407B-B3D8-227EEB66E032}" srcOrd="1" destOrd="0" presId="urn:microsoft.com/office/officeart/2005/8/layout/orgChart1"/>
    <dgm:cxn modelId="{2304E12E-6F9D-4CA1-AAAD-EA6D3259649E}" type="presParOf" srcId="{BBDF5872-6976-480D-AE0C-D77B2E15E147}" destId="{530B4C2F-307B-4665-B6D5-6ABE375DDDF1}" srcOrd="2" destOrd="0" presId="urn:microsoft.com/office/officeart/2005/8/layout/orgChart1"/>
    <dgm:cxn modelId="{CDE09288-8E6D-4BCB-8915-FEEC967FD1C5}" type="presParOf" srcId="{F96F7745-9ED8-4376-8573-CB624BC3EC6C}" destId="{5FF58033-1B17-4ED4-BDD3-3DD6083D0EF4}" srcOrd="2" destOrd="0" presId="urn:microsoft.com/office/officeart/2005/8/layout/orgChart1"/>
    <dgm:cxn modelId="{1B136C9A-4852-4EBF-AC98-3C535E3F9F7A}" type="presParOf" srcId="{F96F7745-9ED8-4376-8573-CB624BC3EC6C}" destId="{6A229466-8905-40B6-81A9-C781E3C79D9C}" srcOrd="3" destOrd="0" presId="urn:microsoft.com/office/officeart/2005/8/layout/orgChart1"/>
    <dgm:cxn modelId="{3332BDBA-B480-4095-88E8-7855B567B872}" type="presParOf" srcId="{6A229466-8905-40B6-81A9-C781E3C79D9C}" destId="{85D25068-B4E4-436C-8C6B-531D833F537C}" srcOrd="0" destOrd="0" presId="urn:microsoft.com/office/officeart/2005/8/layout/orgChart1"/>
    <dgm:cxn modelId="{B5D271B0-4442-4BF0-8F14-746C68BD8CD5}" type="presParOf" srcId="{85D25068-B4E4-436C-8C6B-531D833F537C}" destId="{C1C1549E-04B9-4C6D-BDB1-EB25B00813E4}" srcOrd="0" destOrd="0" presId="urn:microsoft.com/office/officeart/2005/8/layout/orgChart1"/>
    <dgm:cxn modelId="{316263D3-38B5-49FD-B81E-A24DE32DC60E}" type="presParOf" srcId="{85D25068-B4E4-436C-8C6B-531D833F537C}" destId="{84AD3321-3B78-46DF-B123-F9DE2A560AEC}" srcOrd="1" destOrd="0" presId="urn:microsoft.com/office/officeart/2005/8/layout/orgChart1"/>
    <dgm:cxn modelId="{70398AC7-1E0C-40A3-AF4D-85449F4B3E66}" type="presParOf" srcId="{6A229466-8905-40B6-81A9-C781E3C79D9C}" destId="{36A1D98C-C39A-4A96-9823-FFF5DC8CED92}" srcOrd="1" destOrd="0" presId="urn:microsoft.com/office/officeart/2005/8/layout/orgChart1"/>
    <dgm:cxn modelId="{A9D67FCA-E47C-4513-81F9-6B5D70FF15A0}" type="presParOf" srcId="{6A229466-8905-40B6-81A9-C781E3C79D9C}" destId="{48656543-7D97-4C2B-B1DE-EE1BA754EBFD}" srcOrd="2" destOrd="0" presId="urn:microsoft.com/office/officeart/2005/8/layout/orgChart1"/>
    <dgm:cxn modelId="{E241CED4-8874-4A93-BDCC-C25CB54C4FDA}" type="presParOf" srcId="{03AFE4D5-5286-4810-904D-24296DE17B82}" destId="{34D48E60-F1D0-4ECE-99D7-EC8F7C865EAA}" srcOrd="2" destOrd="0" presId="urn:microsoft.com/office/officeart/2005/8/layout/orgChart1"/>
    <dgm:cxn modelId="{119B2AF4-6F8F-4553-8C43-1029B53E9471}" type="presParOf" srcId="{04860CA2-44C7-43E2-B2B6-EF8DD7586676}" destId="{A936D350-C1D7-4DE4-8474-6F37AAF77AB4}" srcOrd="4" destOrd="0" presId="urn:microsoft.com/office/officeart/2005/8/layout/orgChart1"/>
    <dgm:cxn modelId="{F592980E-6C99-4C4C-AFAC-1D2E19B68729}" type="presParOf" srcId="{04860CA2-44C7-43E2-B2B6-EF8DD7586676}" destId="{06AB2528-D4D3-48F0-B121-C0F0486BDE42}" srcOrd="5" destOrd="0" presId="urn:microsoft.com/office/officeart/2005/8/layout/orgChart1"/>
    <dgm:cxn modelId="{86887EF0-A9C7-4F75-BD61-9075CC371C6B}" type="presParOf" srcId="{06AB2528-D4D3-48F0-B121-C0F0486BDE42}" destId="{A806C292-9A6F-415C-B362-D1536FDDB534}" srcOrd="0" destOrd="0" presId="urn:microsoft.com/office/officeart/2005/8/layout/orgChart1"/>
    <dgm:cxn modelId="{A8335E69-05B8-4F89-9359-28030F47C143}" type="presParOf" srcId="{A806C292-9A6F-415C-B362-D1536FDDB534}" destId="{5731BEDD-7EB9-43EB-961C-774F5A24F188}" srcOrd="0" destOrd="0" presId="urn:microsoft.com/office/officeart/2005/8/layout/orgChart1"/>
    <dgm:cxn modelId="{3B6220D3-415F-44A3-A722-B933B339FA2C}" type="presParOf" srcId="{A806C292-9A6F-415C-B362-D1536FDDB534}" destId="{32F965AB-DE0D-4333-8CB3-C0693F1D631A}" srcOrd="1" destOrd="0" presId="urn:microsoft.com/office/officeart/2005/8/layout/orgChart1"/>
    <dgm:cxn modelId="{34FAEE48-2420-400F-9B4E-2715D8305560}" type="presParOf" srcId="{06AB2528-D4D3-48F0-B121-C0F0486BDE42}" destId="{4987828B-9F20-4C5B-A713-A4E173730766}" srcOrd="1" destOrd="0" presId="urn:microsoft.com/office/officeart/2005/8/layout/orgChart1"/>
    <dgm:cxn modelId="{EB8B75CB-E7BF-4647-9E1D-5F06B3FD7E2E}" type="presParOf" srcId="{06AB2528-D4D3-48F0-B121-C0F0486BDE42}" destId="{8B07D9FF-490E-416C-BA9C-B6E93A6FF704}" srcOrd="2" destOrd="0" presId="urn:microsoft.com/office/officeart/2005/8/layout/orgChart1"/>
    <dgm:cxn modelId="{EFE66440-C2D7-4CEA-A0B1-CE75441288D4}" type="presParOf" srcId="{0D35EFA0-27C6-4FB0-B2B0-D4ED3935BDFE}" destId="{E8B02891-F85E-4397-9047-A85F739A4D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6D350-C1D7-4DE4-8474-6F37AAF77AB4}">
      <dsp:nvSpPr>
        <dsp:cNvPr id="0" name=""/>
        <dsp:cNvSpPr/>
      </dsp:nvSpPr>
      <dsp:spPr>
        <a:xfrm>
          <a:off x="4140944" y="1533047"/>
          <a:ext cx="2821974" cy="371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87"/>
              </a:lnTo>
              <a:lnTo>
                <a:pt x="2821974" y="24487"/>
              </a:lnTo>
              <a:lnTo>
                <a:pt x="2821974" y="371948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58033-1B17-4ED4-BDD3-3DD6083D0EF4}">
      <dsp:nvSpPr>
        <dsp:cNvPr id="0" name=""/>
        <dsp:cNvSpPr/>
      </dsp:nvSpPr>
      <dsp:spPr>
        <a:xfrm>
          <a:off x="4043380" y="2610058"/>
          <a:ext cx="424135" cy="1723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072"/>
              </a:lnTo>
              <a:lnTo>
                <a:pt x="424135" y="1723072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A77FA-4811-476F-B937-89B125B88818}">
      <dsp:nvSpPr>
        <dsp:cNvPr id="0" name=""/>
        <dsp:cNvSpPr/>
      </dsp:nvSpPr>
      <dsp:spPr>
        <a:xfrm>
          <a:off x="4043380" y="2610058"/>
          <a:ext cx="520100" cy="739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222"/>
              </a:lnTo>
              <a:lnTo>
                <a:pt x="520100" y="739222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051F2-D54D-49CF-97DC-F2F06C600202}">
      <dsp:nvSpPr>
        <dsp:cNvPr id="0" name=""/>
        <dsp:cNvSpPr/>
      </dsp:nvSpPr>
      <dsp:spPr>
        <a:xfrm>
          <a:off x="4140944" y="1533047"/>
          <a:ext cx="659661" cy="399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06"/>
              </a:lnTo>
              <a:lnTo>
                <a:pt x="659661" y="51606"/>
              </a:lnTo>
              <a:lnTo>
                <a:pt x="659661" y="399066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FFC4A-7A2D-453F-A054-2BD8E80D3DB7}">
      <dsp:nvSpPr>
        <dsp:cNvPr id="0" name=""/>
        <dsp:cNvSpPr/>
      </dsp:nvSpPr>
      <dsp:spPr>
        <a:xfrm>
          <a:off x="1654765" y="2643398"/>
          <a:ext cx="174019" cy="152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8635"/>
              </a:lnTo>
              <a:lnTo>
                <a:pt x="174019" y="1528635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A54B9-68B6-477D-98E1-ED9BBF7C490C}">
      <dsp:nvSpPr>
        <dsp:cNvPr id="0" name=""/>
        <dsp:cNvSpPr/>
      </dsp:nvSpPr>
      <dsp:spPr>
        <a:xfrm>
          <a:off x="1654765" y="2643398"/>
          <a:ext cx="174019" cy="618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702"/>
              </a:lnTo>
              <a:lnTo>
                <a:pt x="174019" y="618702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C273D-2DFA-405D-93AF-AB366A44AA0C}">
      <dsp:nvSpPr>
        <dsp:cNvPr id="0" name=""/>
        <dsp:cNvSpPr/>
      </dsp:nvSpPr>
      <dsp:spPr>
        <a:xfrm>
          <a:off x="2482648" y="1533047"/>
          <a:ext cx="1658296" cy="399066"/>
        </a:xfrm>
        <a:custGeom>
          <a:avLst/>
          <a:gdLst/>
          <a:ahLst/>
          <a:cxnLst/>
          <a:rect l="0" t="0" r="0" b="0"/>
          <a:pathLst>
            <a:path>
              <a:moveTo>
                <a:pt x="1658296" y="0"/>
              </a:moveTo>
              <a:lnTo>
                <a:pt x="1658296" y="51606"/>
              </a:lnTo>
              <a:lnTo>
                <a:pt x="0" y="51606"/>
              </a:lnTo>
              <a:lnTo>
                <a:pt x="0" y="399066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21D81-BD79-4FBE-894E-A801C23DBCD9}">
      <dsp:nvSpPr>
        <dsp:cNvPr id="0" name=""/>
        <dsp:cNvSpPr/>
      </dsp:nvSpPr>
      <dsp:spPr>
        <a:xfrm>
          <a:off x="2133615" y="228597"/>
          <a:ext cx="4014656" cy="1304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বাংলাদেশের যাতায়াত ব্যবস্থা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133615" y="228597"/>
        <a:ext cx="4014656" cy="1304449"/>
      </dsp:txXfrm>
    </dsp:sp>
    <dsp:sp modelId="{64B0D503-DCC4-4C07-8AFE-8A9B15500F02}">
      <dsp:nvSpPr>
        <dsp:cNvPr id="0" name=""/>
        <dsp:cNvSpPr/>
      </dsp:nvSpPr>
      <dsp:spPr>
        <a:xfrm>
          <a:off x="1447795" y="1932113"/>
          <a:ext cx="2069705" cy="711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স্থলপথ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447795" y="1932113"/>
        <a:ext cx="2069705" cy="711284"/>
      </dsp:txXfrm>
    </dsp:sp>
    <dsp:sp modelId="{776ABE34-6A2A-499B-8BFC-6D82A75E1CE9}">
      <dsp:nvSpPr>
        <dsp:cNvPr id="0" name=""/>
        <dsp:cNvSpPr/>
      </dsp:nvSpPr>
      <dsp:spPr>
        <a:xfrm>
          <a:off x="1828785" y="2895604"/>
          <a:ext cx="1786542" cy="7329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সড়কপথ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828785" y="2895604"/>
        <a:ext cx="1786542" cy="732992"/>
      </dsp:txXfrm>
    </dsp:sp>
    <dsp:sp modelId="{DEFF4009-63B9-4AD4-AFED-94875BAC8866}">
      <dsp:nvSpPr>
        <dsp:cNvPr id="0" name=""/>
        <dsp:cNvSpPr/>
      </dsp:nvSpPr>
      <dsp:spPr>
        <a:xfrm>
          <a:off x="1828785" y="3733795"/>
          <a:ext cx="1741008" cy="876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রেলপথ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828785" y="3733795"/>
        <a:ext cx="1741008" cy="876477"/>
      </dsp:txXfrm>
    </dsp:sp>
    <dsp:sp modelId="{EDE47B1C-C2BC-4F14-9C62-B541298F6DC5}">
      <dsp:nvSpPr>
        <dsp:cNvPr id="0" name=""/>
        <dsp:cNvSpPr/>
      </dsp:nvSpPr>
      <dsp:spPr>
        <a:xfrm>
          <a:off x="3854074" y="1932113"/>
          <a:ext cx="1893063" cy="677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জলপথ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854074" y="1932113"/>
        <a:ext cx="1893063" cy="677944"/>
      </dsp:txXfrm>
    </dsp:sp>
    <dsp:sp modelId="{A2BFD786-DCAE-4F3B-A602-D2D4BA503DF2}">
      <dsp:nvSpPr>
        <dsp:cNvPr id="0" name=""/>
        <dsp:cNvSpPr/>
      </dsp:nvSpPr>
      <dsp:spPr>
        <a:xfrm>
          <a:off x="4563481" y="2969481"/>
          <a:ext cx="1574425" cy="759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নৌপথ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563481" y="2969481"/>
        <a:ext cx="1574425" cy="759598"/>
      </dsp:txXfrm>
    </dsp:sp>
    <dsp:sp modelId="{C1C1549E-04B9-4C6D-BDB1-EB25B00813E4}">
      <dsp:nvSpPr>
        <dsp:cNvPr id="0" name=""/>
        <dsp:cNvSpPr/>
      </dsp:nvSpPr>
      <dsp:spPr>
        <a:xfrm>
          <a:off x="4467515" y="3970382"/>
          <a:ext cx="1734555" cy="725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সমুদ্রপথ</a:t>
          </a:r>
          <a:r>
            <a:rPr lang="bn-BD" sz="2800" kern="1200" dirty="0" smtClean="0"/>
            <a:t> </a:t>
          </a:r>
          <a:endParaRPr lang="en-US" sz="2800" kern="1200" dirty="0"/>
        </a:p>
      </dsp:txBody>
      <dsp:txXfrm>
        <a:off x="4467515" y="3970382"/>
        <a:ext cx="1734555" cy="725497"/>
      </dsp:txXfrm>
    </dsp:sp>
    <dsp:sp modelId="{5731BEDD-7EB9-43EB-961C-774F5A24F188}">
      <dsp:nvSpPr>
        <dsp:cNvPr id="0" name=""/>
        <dsp:cNvSpPr/>
      </dsp:nvSpPr>
      <dsp:spPr>
        <a:xfrm>
          <a:off x="5987911" y="1904995"/>
          <a:ext cx="1950014" cy="670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আকাশপথ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987911" y="1904995"/>
        <a:ext cx="1950014" cy="670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CB443-0A5D-4EDA-86AD-CFF4E229F6CE}" type="datetime4">
              <a:rPr lang="en-US" smtClean="0"/>
              <a:t>June 8,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9905E-02E8-4607-9740-E65FBC52A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259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FF641-0919-45BE-A78D-825112D0727E}" type="datetime4">
              <a:rPr lang="en-US" smtClean="0"/>
              <a:t>June 8, 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4A738-D330-4D2C-89E9-0194703C6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7455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A738-D330-4D2C-89E9-0194703C6E4D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BC2022D-B016-4A02-B01D-DCF153320A55}" type="datetime4">
              <a:rPr lang="en-US" smtClean="0"/>
              <a:t>June 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7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CC2-CF4B-4408-8250-86857B3C045E}" type="datetime1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E785-70AC-4C5C-B53A-9685D629D88C}" type="datetime1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81B2-2737-4359-9F8C-74B96133C1D5}" type="datetime1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183B-E3BB-4597-ABCF-2575DF68F0AE}" type="datetime1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6EEE-4CF4-4A5A-9B14-1369ED40554E}" type="datetime1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6C3-EA03-4573-A258-DA26B75A21E9}" type="datetime1">
              <a:rPr lang="en-US" smtClean="0"/>
              <a:t>6/8/2019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B73E-7D73-46AB-907E-C90B718CE8B8}" type="datetime1">
              <a:rPr lang="en-US" smtClean="0"/>
              <a:t>6/8/2019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5FC7-331A-4345-81D9-BC7ECF1B08E3}" type="datetime1">
              <a:rPr lang="en-US" smtClean="0"/>
              <a:t>6/8/2019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015D-BF29-4441-AF50-59A46E9245C9}" type="datetime1">
              <a:rPr lang="en-US" smtClean="0"/>
              <a:t>6/8/2019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8046-84FE-4856-B7AC-544AB0EA19A7}" type="datetime1">
              <a:rPr lang="en-US" smtClean="0"/>
              <a:t>6/8/2019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E324-371E-4522-9868-E412E5CD8A4E}" type="datetime1">
              <a:rPr lang="en-US" smtClean="0"/>
              <a:t>6/8/2019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51E6690-7A10-40EC-A7E3-020555FF090A}" type="datetime1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E21-5BDC-43C9-AC61-865EEA9329A3}" type="datetime1">
              <a:rPr lang="en-US" smtClean="0"/>
              <a:t>6/8/2019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33400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015D-BF29-4441-AF50-59A46E9245C9}" type="datetime1">
              <a:rPr lang="en-US" smtClean="0"/>
              <a:t>6/8/2019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3009900" cy="2033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21248"/>
            <a:ext cx="2486025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83327"/>
            <a:ext cx="2857500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92" y="4181475"/>
            <a:ext cx="2886075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4419600"/>
            <a:ext cx="2971800" cy="154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492" y="609600"/>
            <a:ext cx="8868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দেখে  তোমরা কী বলতে পারবে বাংলাদেশের যাতায়াত ও পরিবহনে  এদের গুরুত্ব  কতটুকু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015D-BF29-4441-AF50-59A46E9245C9}" type="datetime1">
              <a:rPr lang="en-US" smtClean="0"/>
              <a:t>6/8/2019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6" y="1295400"/>
            <a:ext cx="4150112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71" y="1306491"/>
            <a:ext cx="3685242" cy="2452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8819" y="484257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সড়ক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পথের গুরুত্ব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962400"/>
            <a:ext cx="267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পণ্যবাহী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ট্রাক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9260" y="40780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যাত্রীবাহী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9" y="4725402"/>
            <a:ext cx="8554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উৎপাদিত কৃষিপণ্য বণ্টন, দ্রুত যোগাযোগ ও বাজার ব্যবস্থার উন্নতির জন্য সড়কপথ অত্যন্ত গুরুত্বপূর্ণ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015D-BF29-4441-AF50-59A46E9245C9}" type="datetime1">
              <a:rPr lang="en-US" smtClean="0"/>
              <a:t>6/8/2019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685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সড়কপথের তথ্য ছক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901020"/>
              </p:ext>
            </p:extLst>
          </p:nvPr>
        </p:nvGraphicFramePr>
        <p:xfrm>
          <a:off x="381000" y="2057400"/>
          <a:ext cx="8305800" cy="263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1371600"/>
                <a:gridCol w="1504950"/>
                <a:gridCol w="2076450"/>
              </a:tblGrid>
              <a:tr h="560336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r>
                        <a:rPr lang="bn-BD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২০১০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২০১১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২০১২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50466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জাতীয় মহাসড়ক কিমি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৩,৪৭৮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৩,৪৯২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৩,৫৭০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50466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আঞ্চলিক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মহাসড়ক (কিমি)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৪,২২২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৪,২৬২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৪,৩২৩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50466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কাচাঁ সড়ক (কিমি)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১৩,২৪৮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১৩,২৮০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১৩,৬৭৮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50466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মোট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২০,৯৪৮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২১,০৪০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২১,৪৬২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5181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উৎসঃ বাংলাদেশ অর্থনৈতিক সমীক্ষা ২০১৩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015D-BF29-4441-AF50-59A46E9245C9}" type="datetime1">
              <a:rPr lang="en-US" smtClean="0"/>
              <a:t>6/8/2019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777240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762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রেলপথের গুরুত্ব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75149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 রেলপথের পরিমান অল্প হলেও ভারী দ্রব্য পরিবহন, শিল্প ও কৃষিজ দ্রব্য, শ্রমিক পরিবহন প্রভৃতি ক্ষেত্রে গুরুত্বপূর্ণ ভূমিকা পালন করছে।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4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015D-BF29-4441-AF50-59A46E9245C9}" type="datetime1">
              <a:rPr lang="en-US" smtClean="0"/>
              <a:t>6/8/2019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685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পথের গুরুত্ব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3293425" cy="2165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3505200" cy="21650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42672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দেশের অভ্যন্তরে এবং আন্তর্জাতিক বাণিজ্য জলপথ তথা নৌপথ ও সমুদ্রপথ গুরুত্বপূর্ণ ভূমিকা পালন করে।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2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015D-BF29-4441-AF50-59A46E9245C9}" type="datetime1">
              <a:rPr lang="en-US" smtClean="0"/>
              <a:t>6/8/2019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0" y="762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পথের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গুরুত্ব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85220"/>
            <a:ext cx="8001000" cy="3820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1054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দ্রত ডাক চলাচল এবং পচনশীল দ্রব্য প্রেরণেও আকাশপথের যথেষ্ট গুরুত্ব আছে।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2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015D-BF29-4441-AF50-59A46E9245C9}" type="datetime1">
              <a:rPr lang="en-US" smtClean="0"/>
              <a:t>6/8/2019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1066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209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যাতায়াত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পরিবহনে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পথের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লেখ 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00" y="1143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৬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015D-BF29-4441-AF50-59A46E9245C9}" type="datetime1">
              <a:rPr lang="en-US" smtClean="0"/>
              <a:t>6/8/2019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609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বাংলাদেশের সড়কপথ কত প্রকার ?                                                 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২                        (খ) ৩                      (গ) ৪                  (ঘ) ৫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নৌকা কোন পথের যান ?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সড়কপথ           (খ) নৌপথ            (গ) রেলপথ       (ঘ) আকাশপথ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2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015D-BF29-4441-AF50-59A46E9245C9}" type="datetime1">
              <a:rPr lang="en-US" smtClean="0"/>
              <a:t>6/8/2019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0" y="990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623117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যাতায়াত ও পরিবহনে সড়কপথ,জলপথ ও আকাশ পথের মধ্যে কোনটার ভূমিকা বেশি গুরুত্বপূর্ণ বলে তুমি মনে কর ? যুক্তিসহ লিখে আনবে 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4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015D-BF29-4441-AF50-59A46E9245C9}" type="datetime1">
              <a:rPr lang="en-US" smtClean="0"/>
              <a:t>6/8/2019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23622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6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76400"/>
            <a:ext cx="4114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দিয়ানত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marL="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রামনগর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হরিপদ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মাদ্যমিক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মাগুরা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মাগুরা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০১৭৪৯৬০৪১২৭ </a:t>
            </a: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B73E-7D73-46AB-907E-C90B718CE8B8}" type="datetime1">
              <a:rPr lang="en-US" smtClean="0"/>
              <a:t>6/8/2019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3619" y="37207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14" y="1609130"/>
            <a:ext cx="3550085" cy="41820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24400" y="1828800"/>
            <a:ext cx="381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 ভূগোল ও পরিবেশ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শ্রেণীঃ  নবম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অধ্যায়ঃদ্বাদশ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৫০ মিনিট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609130"/>
            <a:ext cx="1295400" cy="15049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25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015D-BF29-4441-AF50-59A46E9245C9}" type="datetime1">
              <a:rPr lang="en-US" smtClean="0"/>
              <a:t>6/8/2019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9144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ছবিগুলো দেখ এবং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2234"/>
            <a:ext cx="7315200" cy="459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015D-BF29-4441-AF50-59A46E9245C9}" type="datetime1">
              <a:rPr lang="en-US" smtClean="0"/>
              <a:t>6/8/2019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251335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বাংলাদেশের যাতায়াত  ব্যবস্থা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015D-BF29-4441-AF50-59A46E9245C9}" type="datetime1">
              <a:rPr lang="en-US" smtClean="0"/>
              <a:t>6/8/2019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 ............... 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সড়কপথ, রেলপথ, নৌপথ ও আকাশপথের বর্ণনা করতে পারবে 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যোগাযোগ ও পরিবহনে সড়কপথ, রেলপথ, নৌপথের গুরুত্ব বিশ্লেষণ করতে পারবে 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015D-BF29-4441-AF50-59A46E9245C9}" type="datetime1">
              <a:rPr lang="en-US" smtClean="0"/>
              <a:t>6/8/2019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23651"/>
            <a:ext cx="2019300" cy="1558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2223651"/>
            <a:ext cx="2752725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3" y="2261751"/>
            <a:ext cx="2828925" cy="1619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439189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স্থলপথ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448194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জলপথ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448194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আকাশপথ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9144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 বলতে পারবে এখানে কয় ধরণের যাতায়াতের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দেখা যাচ্ছে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015D-BF29-4441-AF50-59A46E9245C9}" type="datetime1">
              <a:rPr lang="en-US" smtClean="0"/>
              <a:t>6/8/2019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1533352"/>
              </p:ext>
            </p:extLst>
          </p:nvPr>
        </p:nvGraphicFramePr>
        <p:xfrm>
          <a:off x="228600" y="838200"/>
          <a:ext cx="8458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36394274"/>
              </p:ext>
            </p:extLst>
          </p:nvPr>
        </p:nvGraphicFramePr>
        <p:xfrm>
          <a:off x="228600" y="838200"/>
          <a:ext cx="8610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15904829"/>
              </p:ext>
            </p:extLst>
          </p:nvPr>
        </p:nvGraphicFramePr>
        <p:xfrm>
          <a:off x="304800" y="381000"/>
          <a:ext cx="8458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89338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821D81-BD79-4FBE-894E-A801C23DB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B3821D81-BD79-4FBE-894E-A801C23DB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B3821D81-BD79-4FBE-894E-A801C23DB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B3821D81-BD79-4FBE-894E-A801C23DB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BEC273D-2DFA-405D-93AF-AB366A44A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5BEC273D-2DFA-405D-93AF-AB366A44A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5BEC273D-2DFA-405D-93AF-AB366A44A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5BEC273D-2DFA-405D-93AF-AB366A44A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B0D503-DCC4-4C07-8AFE-8A9B15500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64B0D503-DCC4-4C07-8AFE-8A9B15500F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64B0D503-DCC4-4C07-8AFE-8A9B15500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64B0D503-DCC4-4C07-8AFE-8A9B15500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6051F2-D54D-49CF-97DC-F2F06C600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graphicEl>
                                              <a:dgm id="{006051F2-D54D-49CF-97DC-F2F06C600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graphicEl>
                                              <a:dgm id="{006051F2-D54D-49CF-97DC-F2F06C600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graphicEl>
                                              <a:dgm id="{006051F2-D54D-49CF-97DC-F2F06C600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DE47B1C-C2BC-4F14-9C62-B541298F6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graphicEl>
                                              <a:dgm id="{EDE47B1C-C2BC-4F14-9C62-B541298F6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EDE47B1C-C2BC-4F14-9C62-B541298F6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graphicEl>
                                              <a:dgm id="{EDE47B1C-C2BC-4F14-9C62-B541298F6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936D350-C1D7-4DE4-8474-6F37AAF77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graphicEl>
                                              <a:dgm id="{A936D350-C1D7-4DE4-8474-6F37AAF77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graphicEl>
                                              <a:dgm id="{A936D350-C1D7-4DE4-8474-6F37AAF77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A936D350-C1D7-4DE4-8474-6F37AAF77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31BEDD-7EB9-43EB-961C-774F5A24F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graphicEl>
                                              <a:dgm id="{5731BEDD-7EB9-43EB-961C-774F5A24F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dgm id="{5731BEDD-7EB9-43EB-961C-774F5A24F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graphicEl>
                                              <a:dgm id="{5731BEDD-7EB9-43EB-961C-774F5A24F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9A54B9-68B6-477D-98E1-ED9BBF7C4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graphicEl>
                                              <a:dgm id="{269A54B9-68B6-477D-98E1-ED9BBF7C4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graphicEl>
                                              <a:dgm id="{269A54B9-68B6-477D-98E1-ED9BBF7C4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graphicEl>
                                              <a:dgm id="{269A54B9-68B6-477D-98E1-ED9BBF7C4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76ABE34-6A2A-499B-8BFC-6D82A75E1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graphicEl>
                                              <a:dgm id="{776ABE34-6A2A-499B-8BFC-6D82A75E1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graphicEl>
                                              <a:dgm id="{776ABE34-6A2A-499B-8BFC-6D82A75E1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graphicEl>
                                              <a:dgm id="{776ABE34-6A2A-499B-8BFC-6D82A75E1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9FFC4A-7A2D-453F-A054-2BD8E80D3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graphicEl>
                                              <a:dgm id="{619FFC4A-7A2D-453F-A054-2BD8E80D3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19FFC4A-7A2D-453F-A054-2BD8E80D3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19FFC4A-7A2D-453F-A054-2BD8E80D3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FF4009-63B9-4AD4-AFED-94875BAC8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graphicEl>
                                              <a:dgm id="{DEFF4009-63B9-4AD4-AFED-94875BAC8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DEFF4009-63B9-4AD4-AFED-94875BAC8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DEFF4009-63B9-4AD4-AFED-94875BAC8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2EA77FA-4811-476F-B937-89B125B88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graphicEl>
                                              <a:dgm id="{22EA77FA-4811-476F-B937-89B125B88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22EA77FA-4811-476F-B937-89B125B88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22EA77FA-4811-476F-B937-89B125B88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BFD786-DCAE-4F3B-A602-D2D4BA503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>
                                            <p:graphicEl>
                                              <a:dgm id="{A2BFD786-DCAE-4F3B-A602-D2D4BA503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A2BFD786-DCAE-4F3B-A602-D2D4BA503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A2BFD786-DCAE-4F3B-A602-D2D4BA503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FF58033-1B17-4ED4-BDD3-3DD6083D0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graphicEl>
                                              <a:dgm id="{5FF58033-1B17-4ED4-BDD3-3DD6083D0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5FF58033-1B17-4ED4-BDD3-3DD6083D0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5FF58033-1B17-4ED4-BDD3-3DD6083D0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C1549E-04B9-4C6D-BDB1-EB25B0081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>
                                            <p:graphicEl>
                                              <a:dgm id="{C1C1549E-04B9-4C6D-BDB1-EB25B0081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C1C1549E-04B9-4C6D-BDB1-EB25B0081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C1C1549E-04B9-4C6D-BDB1-EB25B0081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AtOnc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015D-BF29-4441-AF50-59A46E9245C9}" type="datetime1">
              <a:rPr lang="en-US" smtClean="0"/>
              <a:t>6/8/2019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5" y="1176770"/>
            <a:ext cx="2971800" cy="1543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19" y="1198062"/>
            <a:ext cx="2133600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41" y="1086653"/>
            <a:ext cx="28575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3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মহাসড়ক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2424" y="2719820"/>
            <a:ext cx="2372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মহাসড়ক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2743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ঁচা সড়ক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7909" y="609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80232" y="501878"/>
            <a:ext cx="6363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সড়কপথ কত প্রকার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8" y="3823855"/>
            <a:ext cx="2915029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3823854"/>
            <a:ext cx="2752725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3721387"/>
            <a:ext cx="2333626" cy="1752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80233" y="3136612"/>
            <a:ext cx="720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রেলপথ কত প্রকার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1853" y="5657623"/>
            <a:ext cx="29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মিটারগেজ  রেলপথ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1508" y="5566930"/>
            <a:ext cx="2752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ডুয়েলগেজ রেলপথ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1942" y="5566930"/>
            <a:ext cx="2477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ব্রডগেজ রেলপথ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015D-BF29-4441-AF50-59A46E9245C9}" type="datetime1">
              <a:rPr lang="en-US" smtClean="0"/>
              <a:t>6/8/2019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6858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267313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রেলপথের  প্রকারভেদ লেখ।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2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792</TotalTime>
  <Words>391</Words>
  <Application>Microsoft Office PowerPoint</Application>
  <PresentationFormat>On-screen Show (4:3)</PresentationFormat>
  <Paragraphs>115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440</dc:creator>
  <cp:lastModifiedBy>HP 440</cp:lastModifiedBy>
  <cp:revision>109</cp:revision>
  <dcterms:created xsi:type="dcterms:W3CDTF">2006-08-16T00:00:00Z</dcterms:created>
  <dcterms:modified xsi:type="dcterms:W3CDTF">2019-06-08T16:10:11Z</dcterms:modified>
</cp:coreProperties>
</file>