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0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8" r:id="rId18"/>
    <p:sldId id="279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52B89-4F6E-46F6-92AB-C4F98168B096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CF034-21AE-4768-BDB3-764BEED8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F034-21AE-4768-BDB3-764BEED83A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CF034-21AE-4768-BDB3-764BEED83A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8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6994-052B-4504-A8F4-64A25C7A7C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017BC-0311-4F8C-86FF-461C7E03A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07772E-3943-45AD-8831-6CD2EA5AB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E6D929-5416-4454-99E0-8D6D0DCA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79D3A5-7CF6-485A-8263-7F2C4B8D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A075CB-A5E5-4F34-B658-F380BE8F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DB046C-2476-467B-88B5-3B5D14B2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368DFC-825B-4FE9-8548-C2A532023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90A99-6276-459A-A610-8725BFA5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3DA4C4-F30F-46C8-9572-B8151569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0E39B0-9BEE-49F4-96C0-A37640E7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E6D82E-8EA8-45B2-AE6E-41211419A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BBF508-E5D2-47B2-B1C5-0E7B0B899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A79B87-FA5F-40A1-9F80-753E5918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DF4622-F785-4479-9DEF-230CED35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6D55E5-309A-4C70-80AF-E4C855E6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7023100"/>
          </a:xfrm>
          <a:prstGeom prst="frame">
            <a:avLst>
              <a:gd name="adj1" fmla="val 1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0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B4759-B111-42C5-9911-82470C0C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2259DA-A6E6-499B-A0C6-CEA364D7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594EDF-0378-45CC-89ED-B406945E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93631-E7A1-4CAA-B0BA-CD5C428E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B4DDB0-F9A7-4A79-A825-D9E398DF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1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8341D4-7884-4B6F-A2EC-F57D6B41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6B8CDB-2E71-4C15-B14D-1FD847B4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36EAEB-BA02-4E00-98FA-4F51102A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8E6544-DA84-494C-9E7F-219CE910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DC2EC3-A6AE-45CB-82F1-358BB6B5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2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F5A70C-CB45-4E40-ADA8-D088A325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0D326C-DFC1-4C1B-8E73-C8903E4F8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6D6D66-F324-4D03-89E1-A682DDCBD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A96D29-F91A-4C39-BCCF-08F9F4AA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1AD6D4-BD1E-4B26-9ED9-57CDCC1B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742502-5D23-490D-94FD-96C65E67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AF9E4-C775-45B0-A9FF-EAC011EF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B51BF7-9C64-4DD7-AE98-5912E2E3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B67D7A-6BE4-49F2-AE20-1AC69AE18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0CA540-8268-4AF7-B86F-0585CBB31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2BB74E-5203-45E1-8D1E-CDFEE327A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18AEBD-5670-4125-8CBE-533AA334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2C8818D-81B6-4713-9BE4-663C26A03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451093-9EE9-486B-9A9D-141D52C4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487E07-8C10-47FE-9F34-EBAEA167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81B40C-589F-4140-A83D-C06E220C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D748F5-6FF0-46C6-AC81-2E7C9A8E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6BFD00-0755-43AA-A4B6-E64EA51B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2A38676-FB7A-41F0-9967-13F331BF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10E9265-9A9D-45D6-9019-F0D53785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33F34B-7372-4677-A523-1FC40F4F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CE7C0D-2FBD-4A2C-805D-2CA55F80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A9E96B-3195-4E18-91A0-4CCC5D99B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B79FFE-ED63-438A-9258-7932CE3AE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2CCE00-A77D-445D-834B-2D2374D2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DF83CA-3EB7-48DA-B5E3-B5269089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E37AC-34EB-45AD-8638-CD4E5398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653506-439D-4BD7-94D6-A9F70D1F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319AAD1-5708-496A-994D-708E1AA27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51F00D-CC2E-4F26-BB3E-3FD6F156F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A81C4B-FF9E-4A84-BD02-90F15075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BC2B93-D658-41AE-B612-80982DC2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D161229-6837-4762-BC2D-899E2E91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8D035E8-8BA4-465F-AE15-BD42B835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0E9D4F-5040-4E73-9ECF-07CCE665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2A3E4F-0DAE-4F2E-B376-E7037D666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4BF6-9D62-4C3D-8F9A-44A4A9D3E2DB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1367A8-1117-4786-BCA2-25B064CC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297151-D87A-4AB3-BB5B-2DD67E0A3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AF08-DF0A-4A57-852F-611CA367B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BD61E9-503F-4533-971C-01757DBB3ADA}"/>
              </a:ext>
            </a:extLst>
          </p:cNvPr>
          <p:cNvSpPr txBox="1"/>
          <p:nvPr/>
        </p:nvSpPr>
        <p:spPr>
          <a:xfrm>
            <a:off x="3666488" y="665022"/>
            <a:ext cx="4859022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সকাল, শিক্ষার্থী বন্ধুরা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D6C7DF-AB1B-460E-B69A-20ED8598A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26" y="2099485"/>
            <a:ext cx="6476905" cy="3993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0928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1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D2B9AF-81C2-447A-B5F1-F6205F47B85F}"/>
              </a:ext>
            </a:extLst>
          </p:cNvPr>
          <p:cNvSpPr txBox="1"/>
          <p:nvPr/>
        </p:nvSpPr>
        <p:spPr>
          <a:xfrm>
            <a:off x="4063903" y="181529"/>
            <a:ext cx="29451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bn-BD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জেনে নেই   </a:t>
            </a:r>
            <a:endParaRPr 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F14597-5665-4A84-B570-AD8FC04C2248}"/>
              </a:ext>
            </a:extLst>
          </p:cNvPr>
          <p:cNvSpPr txBox="1"/>
          <p:nvPr/>
        </p:nvSpPr>
        <p:spPr>
          <a:xfrm>
            <a:off x="3768661" y="774363"/>
            <a:ext cx="5089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‘গহনা’ অর্থ বলতে পার কি?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FC962D-336A-4671-B6F4-A552B39E83E4}"/>
              </a:ext>
            </a:extLst>
          </p:cNvPr>
          <p:cNvSpPr txBox="1"/>
          <p:nvPr/>
        </p:nvSpPr>
        <p:spPr>
          <a:xfrm>
            <a:off x="4063903" y="829417"/>
            <a:ext cx="4041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‘দন্ডবৎ’ অর্থ বলতো --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19EA70-2C99-46F3-9906-096C2B5CB230}"/>
              </a:ext>
            </a:extLst>
          </p:cNvPr>
          <p:cNvSpPr txBox="1"/>
          <p:nvPr/>
        </p:nvSpPr>
        <p:spPr>
          <a:xfrm>
            <a:off x="5421936" y="5969512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প্রহরী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7341A9-4FD0-48A2-8F8A-BAA6118821DD}"/>
              </a:ext>
            </a:extLst>
          </p:cNvPr>
          <p:cNvSpPr txBox="1"/>
          <p:nvPr/>
        </p:nvSpPr>
        <p:spPr>
          <a:xfrm>
            <a:off x="4976074" y="5935348"/>
            <a:ext cx="2032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অলংকার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F7F407-038E-4588-9BF3-E2805DAC7FD2}"/>
              </a:ext>
            </a:extLst>
          </p:cNvPr>
          <p:cNvSpPr txBox="1"/>
          <p:nvPr/>
        </p:nvSpPr>
        <p:spPr>
          <a:xfrm>
            <a:off x="3626073" y="873317"/>
            <a:ext cx="5004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‘চৌকিদার’ শব্দের অর্থ কী?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BBAA28-0FEB-4502-AD05-D952E912AA30}"/>
              </a:ext>
            </a:extLst>
          </p:cNvPr>
          <p:cNvSpPr txBox="1"/>
          <p:nvPr/>
        </p:nvSpPr>
        <p:spPr>
          <a:xfrm>
            <a:off x="3768661" y="5957439"/>
            <a:ext cx="5025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পড়ে সাষ্টাঙ্গে প্রণাম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9DFC69F-3A2A-4953-AAB9-52B655A87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40" y="1906002"/>
            <a:ext cx="4810986" cy="38002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33521B3-5FA3-46DB-9EDF-232A21DF3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21" y="1893647"/>
            <a:ext cx="4805005" cy="37706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D673518-2137-420D-B66B-CFA497E71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40" y="1906002"/>
            <a:ext cx="4811787" cy="37592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393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ACDAD0-0A38-4554-936E-4BAE1D1F299B}"/>
              </a:ext>
            </a:extLst>
          </p:cNvPr>
          <p:cNvSpPr txBox="1"/>
          <p:nvPr/>
        </p:nvSpPr>
        <p:spPr>
          <a:xfrm>
            <a:off x="5153008" y="556543"/>
            <a:ext cx="1810111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A63289-6655-48A9-8C57-D89BBBD78F82}"/>
              </a:ext>
            </a:extLst>
          </p:cNvPr>
          <p:cNvSpPr txBox="1"/>
          <p:nvPr/>
        </p:nvSpPr>
        <p:spPr>
          <a:xfrm>
            <a:off x="1553714" y="5787522"/>
            <a:ext cx="1029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অলংকার, দন্ডবৎ , গহনা—শব্দগুলো দিয়ে  দুইটি করে বাক্য তৈরি কর।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DCFE87-49F6-4F22-ACA2-1541EAE54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51" y="1505242"/>
            <a:ext cx="6216156" cy="4003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061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06EDB0-8073-4F73-A556-B3C7B27E1234}"/>
              </a:ext>
            </a:extLst>
          </p:cNvPr>
          <p:cNvSpPr txBox="1"/>
          <p:nvPr/>
        </p:nvSpPr>
        <p:spPr>
          <a:xfrm>
            <a:off x="1132115" y="4557485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18FD429-B7B2-49FB-9A02-7CEE94862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46" y="1717188"/>
            <a:ext cx="4479179" cy="26557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121958-1801-4B64-9859-D537DC3A2821}"/>
              </a:ext>
            </a:extLst>
          </p:cNvPr>
          <p:cNvSpPr txBox="1"/>
          <p:nvPr/>
        </p:nvSpPr>
        <p:spPr>
          <a:xfrm>
            <a:off x="6245846" y="823044"/>
            <a:ext cx="3326552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দেখা যাচ্ছে?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E8A736-C68E-4903-9C72-0188A6F96798}"/>
              </a:ext>
            </a:extLst>
          </p:cNvPr>
          <p:cNvSpPr txBox="1"/>
          <p:nvPr/>
        </p:nvSpPr>
        <p:spPr>
          <a:xfrm>
            <a:off x="1284392" y="784539"/>
            <a:ext cx="2345514" cy="58477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ছবিটি কীসের?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590D671-0AB0-4342-AEA1-2006A2468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16" y="1717188"/>
            <a:ext cx="4479179" cy="26557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AB170E3-8D01-42D9-9CFD-F100DE3E4CE2}"/>
              </a:ext>
            </a:extLst>
          </p:cNvPr>
          <p:cNvSpPr txBox="1"/>
          <p:nvPr/>
        </p:nvSpPr>
        <p:spPr>
          <a:xfrm>
            <a:off x="1284392" y="5013224"/>
            <a:ext cx="9922909" cy="1077218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কালবৈশাখীর সময়টা। আমাদের ছেলেবেলার কথা। বিধু, সিধু, তিনু, নিধু, বাদল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আরো অনেকে দুপুরের বিকট গরমের পর নাইতে নদীর ঘাটে গিয়েছি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-4619572" y="-1"/>
            <a:ext cx="16811572" cy="9640417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709A06C-5C88-4419-B870-DEAC94AC2C6D}"/>
              </a:ext>
            </a:extLst>
          </p:cNvPr>
          <p:cNvSpPr txBox="1"/>
          <p:nvPr/>
        </p:nvSpPr>
        <p:spPr>
          <a:xfrm>
            <a:off x="554181" y="512523"/>
            <a:ext cx="2635658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1E193B4-7447-4516-BA80-9D0D639D2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1794488"/>
            <a:ext cx="3562311" cy="24285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54181" y="4820207"/>
            <a:ext cx="114233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ভীষণ ঝড় উঠল, কালো মেঘের রাশি উড়ে উড়ে আসতে লাগল পশ্চিম থেকে । বড় বড়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মাথা ঝড়ের বেগে লুটিয়ে লুটিয়ে পড়তে লাগল , ধুলোতে চারিদিকে অন্ধকার হয় গেল,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 পরেই ঠান্ডা হাওয়া বইল, ফোঁটা ফোঁটা বৃষ্টি পড়তে পড়তে চড় চড় করে ভীষণ বাদলের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বর্ষা নামল।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7A2F18-582C-44E2-A364-AB2F7D54A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56" y="1794483"/>
            <a:ext cx="3456420" cy="242857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40" y="1794483"/>
            <a:ext cx="3468965" cy="24285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978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8D84E6-495E-44D1-AE06-1CB03163D23B}"/>
              </a:ext>
            </a:extLst>
          </p:cNvPr>
          <p:cNvSpPr txBox="1"/>
          <p:nvPr/>
        </p:nvSpPr>
        <p:spPr>
          <a:xfrm>
            <a:off x="1382866" y="767559"/>
            <a:ext cx="196880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D0218E-0EA1-45F2-A139-9750EF923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38" y="1626213"/>
            <a:ext cx="4395073" cy="274392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89912F-6376-488D-8486-48779179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30" y="1626213"/>
            <a:ext cx="4520400" cy="27439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382866" y="5531392"/>
            <a:ext cx="805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টিনের বাক্স হাতে আমরা দুজনে সেই অন্ধকারে তেঁতুলতলায় বসে পড়লাম।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866" y="4477216"/>
            <a:ext cx="97946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সময় বাদল কী একটা পায়ে বেধে হোঁচট খেয়ে পড়ে গেল। আমি হাতে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 দেখলাম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টিনের বাক্স , চাবি বন্ধ। এ ধরনের টিনের বাক্সে টাকাকড়ি রাখে পাড়াগাঁয়ে।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4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2A96D6-A63D-4C08-9E22-956AEC8FF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6" y="2025748"/>
            <a:ext cx="4445389" cy="31456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FD1ADE-422D-45EC-8785-B42A2CE78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4" y="2025748"/>
            <a:ext cx="4586069" cy="31456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A0A039-88D0-4D07-BDF6-244F4B3BC412}"/>
              </a:ext>
            </a:extLst>
          </p:cNvPr>
          <p:cNvSpPr txBox="1"/>
          <p:nvPr/>
        </p:nvSpPr>
        <p:spPr>
          <a:xfrm>
            <a:off x="1730325" y="837897"/>
            <a:ext cx="196880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469" y="5556710"/>
            <a:ext cx="10003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আধঘন্টার মধ্যে আমাদের চন্ডীমন্ডপের সামনে বেশ একটি ছোটোখাটো ভিড় জমে গেল।বাক্স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ফেরৎ পেয়ে লোকটা যেন কেমন হকচকিয়ে গেল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8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457CB2-AF54-4A92-B56F-89BAB69D5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25" y="1222372"/>
            <a:ext cx="7191748" cy="4291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F7D28F-78FE-4A45-B332-3647E160B323}"/>
              </a:ext>
            </a:extLst>
          </p:cNvPr>
          <p:cNvSpPr txBox="1"/>
          <p:nvPr/>
        </p:nvSpPr>
        <p:spPr>
          <a:xfrm>
            <a:off x="5288017" y="323566"/>
            <a:ext cx="121860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F1A38B3-C535-405B-B8E5-88C04F7A49FF}"/>
              </a:ext>
            </a:extLst>
          </p:cNvPr>
          <p:cNvSpPr/>
          <p:nvPr/>
        </p:nvSpPr>
        <p:spPr>
          <a:xfrm>
            <a:off x="1805401" y="5766008"/>
            <a:ext cx="9720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প্রতি কর্তব্যপরায়ণতা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চেতনা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স্বরুপ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16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381" y="720436"/>
            <a:ext cx="152798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029" y="1858635"/>
            <a:ext cx="4753224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লেখক কীসে হোঁচট খেয়ে পড়ে গেলেন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2598" y="2520646"/>
            <a:ext cx="175881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কাঠের বাক্সে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6703" y="2494545"/>
            <a:ext cx="1636987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ভাঙ্গা বাক্সে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2598" y="3156265"/>
            <a:ext cx="165782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টিনের বাক্সে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4878" y="3134370"/>
            <a:ext cx="1858201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পুরাতন বাক্সে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8029" y="3907063"/>
            <a:ext cx="3110147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কালবৈশাখী মানেই কী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2598" y="4594201"/>
            <a:ext cx="152477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 পাড়া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4878" y="4673248"/>
            <a:ext cx="1745991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 কুড়ানো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4163" y="5219784"/>
            <a:ext cx="170271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খাওয়া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4878" y="5219784"/>
            <a:ext cx="1880643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আর আম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alf Frame 2"/>
          <p:cNvSpPr/>
          <p:nvPr/>
        </p:nvSpPr>
        <p:spPr>
          <a:xfrm rot="12142540">
            <a:off x="3211613" y="2827401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6254106" y="5127795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189067" y="4514188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3238756" y="2390839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319417" y="2404267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6349363" y="3068900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alf Frame 20"/>
          <p:cNvSpPr/>
          <p:nvPr/>
        </p:nvSpPr>
        <p:spPr>
          <a:xfrm rot="12569951">
            <a:off x="6280943" y="4240998"/>
            <a:ext cx="570443" cy="816174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3180695" y="5115078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43850" y="344361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0637" y="34850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7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/>
      <p:bldP spid="23" grpId="1"/>
      <p:bldP spid="23" grpId="2"/>
      <p:bldP spid="23" grpId="3"/>
      <p:bldP spid="23" grpId="4"/>
      <p:bldP spid="23" grpId="5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1381" y="680679"/>
            <a:ext cx="152798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5602" y="2213717"/>
            <a:ext cx="6131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।‘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চাঁপাতলীর আমের প্রতি সবার এ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আগ্রহের কারণ 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158" y="2758277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খেতে অনেক মিষ্টি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001" y="3265282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পাওয়া যায়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282" y="3814400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নির্বিঘ্নে কুড়ানো যায়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7660" y="4750589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6255" y="4750589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7660" y="5502112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6255" y="5472283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2" name="Half Frame 11"/>
          <p:cNvSpPr/>
          <p:nvPr/>
        </p:nvSpPr>
        <p:spPr>
          <a:xfrm rot="12142540">
            <a:off x="2826690" y="4339603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444666" y="5413376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331187" y="4693182"/>
            <a:ext cx="812306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2875602" y="5409116"/>
            <a:ext cx="624115" cy="649553"/>
          </a:xfrm>
          <a:prstGeom prst="mathMultiply">
            <a:avLst>
              <a:gd name="adj1" fmla="val 251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43850" y="344361"/>
            <a:ext cx="2416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0637" y="34850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6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6" grpId="2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7023DC-67B4-49AB-B3FB-537E213C8BC6}"/>
              </a:ext>
            </a:extLst>
          </p:cNvPr>
          <p:cNvSpPr txBox="1"/>
          <p:nvPr/>
        </p:nvSpPr>
        <p:spPr>
          <a:xfrm>
            <a:off x="5496297" y="638628"/>
            <a:ext cx="2315057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AD0EFA6-C649-40C3-B1E4-986861561B53}"/>
              </a:ext>
            </a:extLst>
          </p:cNvPr>
          <p:cNvSpPr txBox="1"/>
          <p:nvPr/>
        </p:nvSpPr>
        <p:spPr>
          <a:xfrm>
            <a:off x="2653242" y="5793995"/>
            <a:ext cx="853951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জানা / দেখা একটি ভালো কাজ সম্পর্কে একটি অনুচ্ছেদ লিখে আনবে।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FB8E3A-C3F3-4C22-9E7F-748F16D3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65" y="1848879"/>
            <a:ext cx="6064738" cy="3581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025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F1A37B2-19A1-46DF-A02A-7DE84F162A66}"/>
              </a:ext>
            </a:extLst>
          </p:cNvPr>
          <p:cNvSpPr txBox="1"/>
          <p:nvPr/>
        </p:nvSpPr>
        <p:spPr>
          <a:xfrm>
            <a:off x="5268770" y="1103218"/>
            <a:ext cx="154080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BEA155-FC8E-4EE4-8A9E-0C3F762197B1}"/>
              </a:ext>
            </a:extLst>
          </p:cNvPr>
          <p:cNvSpPr txBox="1"/>
          <p:nvPr/>
        </p:nvSpPr>
        <p:spPr>
          <a:xfrm>
            <a:off x="1096794" y="3209266"/>
            <a:ext cx="4942379" cy="310854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আক্তার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সরকারি পাইলট উচ্চ বিদ্যালয়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০১৭২২৪২৬০৮৯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নং: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selinaakterkphs</a:t>
            </a:r>
            <a:r>
              <a:rPr lang="bn-IN" sz="2800" dirty="0"/>
              <a:t>89</a:t>
            </a:r>
            <a:endParaRPr lang="en-US" sz="2800" dirty="0"/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0FBA237-B4A1-4869-988C-EF17BA7DB3E5}"/>
              </a:ext>
            </a:extLst>
          </p:cNvPr>
          <p:cNvSpPr txBox="1"/>
          <p:nvPr/>
        </p:nvSpPr>
        <p:spPr>
          <a:xfrm>
            <a:off x="8291710" y="3232027"/>
            <a:ext cx="2866490" cy="18774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 বাংলা সাহিত্য </a:t>
            </a: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৫০ মিনিট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০০/০০/০০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A3C7F8-3C61-432F-A330-521E4A59D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34" y="906194"/>
            <a:ext cx="1934937" cy="2226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4" y="906194"/>
            <a:ext cx="2089562" cy="2250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979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7C9058-DA40-4294-9795-DD1D7C947FC6}"/>
              </a:ext>
            </a:extLst>
          </p:cNvPr>
          <p:cNvSpPr txBox="1"/>
          <p:nvPr/>
        </p:nvSpPr>
        <p:spPr>
          <a:xfrm>
            <a:off x="5473868" y="289351"/>
            <a:ext cx="172515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FEF735-1B6D-47EC-900B-179F43482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83" y="1407178"/>
            <a:ext cx="6424245" cy="4051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17C9058-DA40-4294-9795-DD1D7C947FC6}"/>
              </a:ext>
            </a:extLst>
          </p:cNvPr>
          <p:cNvSpPr txBox="1"/>
          <p:nvPr/>
        </p:nvSpPr>
        <p:spPr>
          <a:xfrm>
            <a:off x="5102807" y="5646702"/>
            <a:ext cx="3538148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বাদল_দিনের_প্রথম_কদম_ফুল_(Lyrics)__Badol_Diner_Prothom_Kodom_Ful_by_Aditi_Mohsin(128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3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8F591E-1968-4467-97DD-3C58E7AB8DEA}"/>
              </a:ext>
            </a:extLst>
          </p:cNvPr>
          <p:cNvSpPr txBox="1"/>
          <p:nvPr/>
        </p:nvSpPr>
        <p:spPr>
          <a:xfrm>
            <a:off x="1122218" y="781747"/>
            <a:ext cx="3954929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83BC16-3257-4061-A5A8-02AC7904CE9A}"/>
              </a:ext>
            </a:extLst>
          </p:cNvPr>
          <p:cNvSpPr txBox="1"/>
          <p:nvPr/>
        </p:nvSpPr>
        <p:spPr>
          <a:xfrm>
            <a:off x="8652056" y="5489597"/>
            <a:ext cx="2222083" cy="7694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বুঝলে?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C3A1FB8-96C8-4C40-983B-964C8D0A5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1974878"/>
            <a:ext cx="4457701" cy="2908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92495C-02F9-41CF-A8B6-5028170AC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31" y="1968471"/>
            <a:ext cx="4457700" cy="2914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8623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8B0C38A-B091-4C73-BCEF-D2862AFDB1DC}"/>
              </a:ext>
            </a:extLst>
          </p:cNvPr>
          <p:cNvSpPr txBox="1"/>
          <p:nvPr/>
        </p:nvSpPr>
        <p:spPr>
          <a:xfrm>
            <a:off x="4754778" y="571876"/>
            <a:ext cx="2130711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 পাওয়া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FF4DCE-AFC2-4C3F-B112-3018E1E1C4AA}"/>
              </a:ext>
            </a:extLst>
          </p:cNvPr>
          <p:cNvSpPr txBox="1"/>
          <p:nvPr/>
        </p:nvSpPr>
        <p:spPr>
          <a:xfrm>
            <a:off x="5820133" y="1466505"/>
            <a:ext cx="299473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বিভূতিভূষণ বন্দ্যোপাধ্যায়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32CD74-B812-4DE7-9805-6C839315D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71" y="2115126"/>
            <a:ext cx="2743200" cy="3291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A7943CA-09BA-4CEB-BFED-491E2E55A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40" y="2338646"/>
            <a:ext cx="3810000" cy="2844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577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C5FA46F-9A2F-4539-BF71-CCB979CD3B60}"/>
              </a:ext>
            </a:extLst>
          </p:cNvPr>
          <p:cNvSpPr txBox="1"/>
          <p:nvPr/>
        </p:nvSpPr>
        <p:spPr>
          <a:xfrm>
            <a:off x="4031094" y="354618"/>
            <a:ext cx="2626040" cy="707886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D0D807E-D6B9-4098-963D-4F4DA9DAD5BF}"/>
              </a:ext>
            </a:extLst>
          </p:cNvPr>
          <p:cNvSpPr txBox="1"/>
          <p:nvPr/>
        </p:nvSpPr>
        <p:spPr>
          <a:xfrm>
            <a:off x="3857810" y="1664504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7C2596C-6787-4D59-AC92-A8BF0B406A83}"/>
              </a:ext>
            </a:extLst>
          </p:cNvPr>
          <p:cNvSpPr txBox="1"/>
          <p:nvPr/>
        </p:nvSpPr>
        <p:spPr>
          <a:xfrm>
            <a:off x="5494705" y="2698209"/>
            <a:ext cx="3788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পিতাঃ মহানন্দা বন্দ্যোপাধ্যায়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মাতাঃ মৃণালিনী দেবী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8A82C30-1D47-4FB2-AABB-6A35526EE561}"/>
              </a:ext>
            </a:extLst>
          </p:cNvPr>
          <p:cNvSpPr txBox="1"/>
          <p:nvPr/>
        </p:nvSpPr>
        <p:spPr>
          <a:xfrm>
            <a:off x="5386932" y="4067814"/>
            <a:ext cx="6805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পথের পাঁচালী,অপরাজিত,আরণ্যক,ইছামতি,দৃষ্টিপ্রদীপ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873C3A7-0DAD-4F16-A051-98BE8A90091E}"/>
              </a:ext>
            </a:extLst>
          </p:cNvPr>
          <p:cNvSpPr txBox="1"/>
          <p:nvPr/>
        </p:nvSpPr>
        <p:spPr>
          <a:xfrm>
            <a:off x="5557043" y="4935682"/>
            <a:ext cx="3313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 পুরস্কারে ভূষিত হন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429337B-8069-4386-AFBE-5CA1AF9BCF19}"/>
              </a:ext>
            </a:extLst>
          </p:cNvPr>
          <p:cNvSpPr txBox="1"/>
          <p:nvPr/>
        </p:nvSpPr>
        <p:spPr>
          <a:xfrm>
            <a:off x="5557043" y="5650576"/>
            <a:ext cx="5740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১৯৫০ সালের ১লা সেপ্টেম্বর মৃত্যুবরণ করেন।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ABCAC16-64FE-49E0-84D7-7B739192AF3C}"/>
              </a:ext>
            </a:extLst>
          </p:cNvPr>
          <p:cNvSpPr txBox="1"/>
          <p:nvPr/>
        </p:nvSpPr>
        <p:spPr>
          <a:xfrm>
            <a:off x="5459489" y="1574825"/>
            <a:ext cx="4974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১৮৯৪ সালে চব্বিশ পরগনার মুরারিপুর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 জন্মগ্রহণ করেন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E48AEC9-9130-4D10-961C-25BF01AA14B0}"/>
              </a:ext>
            </a:extLst>
          </p:cNvPr>
          <p:cNvSpPr txBox="1"/>
          <p:nvPr/>
        </p:nvSpPr>
        <p:spPr>
          <a:xfrm>
            <a:off x="3012045" y="2745393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পিতা-মাতা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503F44C-DABB-4097-B489-B3A2556C52BD}"/>
              </a:ext>
            </a:extLst>
          </p:cNvPr>
          <p:cNvSpPr txBox="1"/>
          <p:nvPr/>
        </p:nvSpPr>
        <p:spPr>
          <a:xfrm>
            <a:off x="3436220" y="4935683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3C9A4AC-F7FF-4012-BEE8-E58B715D3C07}"/>
              </a:ext>
            </a:extLst>
          </p:cNvPr>
          <p:cNvSpPr txBox="1"/>
          <p:nvPr/>
        </p:nvSpPr>
        <p:spPr>
          <a:xfrm>
            <a:off x="2829449" y="4082668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উপন্যাসসমূহ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EE70767-AF16-422F-9339-D9E73BB8D5A3}"/>
              </a:ext>
            </a:extLst>
          </p:cNvPr>
          <p:cNvSpPr txBox="1"/>
          <p:nvPr/>
        </p:nvSpPr>
        <p:spPr>
          <a:xfrm>
            <a:off x="3809720" y="5650576"/>
            <a:ext cx="81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1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D2E3306E-BDB6-4FCA-9B6A-D1E3BCCAF812}"/>
              </a:ext>
            </a:extLst>
          </p:cNvPr>
          <p:cNvSpPr/>
          <p:nvPr/>
        </p:nvSpPr>
        <p:spPr>
          <a:xfrm>
            <a:off x="3453315" y="1070348"/>
            <a:ext cx="3873470" cy="1111024"/>
          </a:xfrm>
          <a:prstGeom prst="ellipse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07038E-3241-4773-9519-05F0AFEA72FC}"/>
              </a:ext>
            </a:extLst>
          </p:cNvPr>
          <p:cNvSpPr txBox="1"/>
          <p:nvPr/>
        </p:nvSpPr>
        <p:spPr>
          <a:xfrm>
            <a:off x="1500330" y="2666945"/>
            <a:ext cx="6077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১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কত সালে জন্মগ্রহণ করেন?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46F7B4-2ED1-403F-B575-B6A3BFF764EC}"/>
              </a:ext>
            </a:extLst>
          </p:cNvPr>
          <p:cNvSpPr txBox="1"/>
          <p:nvPr/>
        </p:nvSpPr>
        <p:spPr>
          <a:xfrm>
            <a:off x="1500330" y="3252113"/>
            <a:ext cx="520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২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তাঁর প্রকৃত নাম কি?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ADDC88-7A16-4788-B1E3-8C2789C56137}"/>
              </a:ext>
            </a:extLst>
          </p:cNvPr>
          <p:cNvSpPr txBox="1"/>
          <p:nvPr/>
        </p:nvSpPr>
        <p:spPr>
          <a:xfrm>
            <a:off x="1500330" y="3860853"/>
            <a:ext cx="7244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‘পথের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চালী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রচনা?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8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1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589E79-6364-4560-B48C-1E0F58E6C02C}"/>
              </a:ext>
            </a:extLst>
          </p:cNvPr>
          <p:cNvSpPr txBox="1"/>
          <p:nvPr/>
        </p:nvSpPr>
        <p:spPr>
          <a:xfrm>
            <a:off x="3571219" y="2316699"/>
            <a:ext cx="381707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F171A7-ACAB-4B4F-BA6B-9C9FA3AA2AFE}"/>
              </a:ext>
            </a:extLst>
          </p:cNvPr>
          <p:cNvSpPr txBox="1"/>
          <p:nvPr/>
        </p:nvSpPr>
        <p:spPr>
          <a:xfrm>
            <a:off x="3831852" y="3075167"/>
            <a:ext cx="7922362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গল্পকারের সংক্ষিপ্ত জীবনী বলতে পারবে।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 উচ্চারণে গল্পটি পাঠ করতে পারবে।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বুঝে বাক্য গঠন করতে পারবে।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কর্তব্যপরায়ণতা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চেতনা ব্যাখ্যা করতে পারবে।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="" xmlns:a16="http://schemas.microsoft.com/office/drawing/2014/main" id="{CB5711A1-83CF-4BF1-B05E-036DDC3054CD}"/>
              </a:ext>
            </a:extLst>
          </p:cNvPr>
          <p:cNvSpPr/>
          <p:nvPr/>
        </p:nvSpPr>
        <p:spPr>
          <a:xfrm>
            <a:off x="3576966" y="4798897"/>
            <a:ext cx="296828" cy="32496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Rectangle: Beveled 7">
            <a:extLst>
              <a:ext uri="{FF2B5EF4-FFF2-40B4-BE49-F238E27FC236}">
                <a16:creationId xmlns="" xmlns:a16="http://schemas.microsoft.com/office/drawing/2014/main" id="{564397AC-2A46-47BD-A6A5-F22523E4B7DF}"/>
              </a:ext>
            </a:extLst>
          </p:cNvPr>
          <p:cNvSpPr/>
          <p:nvPr/>
        </p:nvSpPr>
        <p:spPr>
          <a:xfrm>
            <a:off x="3571219" y="4276002"/>
            <a:ext cx="296828" cy="357801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ectangle: Beveled 8">
            <a:extLst>
              <a:ext uri="{FF2B5EF4-FFF2-40B4-BE49-F238E27FC236}">
                <a16:creationId xmlns="" xmlns:a16="http://schemas.microsoft.com/office/drawing/2014/main" id="{7B5A996E-91D6-4B14-B86D-607CAECD2AE8}"/>
              </a:ext>
            </a:extLst>
          </p:cNvPr>
          <p:cNvSpPr/>
          <p:nvPr/>
        </p:nvSpPr>
        <p:spPr>
          <a:xfrm>
            <a:off x="3576966" y="3826219"/>
            <a:ext cx="296828" cy="32496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Rectangle: Beveled 9">
            <a:extLst>
              <a:ext uri="{FF2B5EF4-FFF2-40B4-BE49-F238E27FC236}">
                <a16:creationId xmlns="" xmlns:a16="http://schemas.microsoft.com/office/drawing/2014/main" id="{FFA7DBE9-B797-47CD-A8C0-6DD2DADAB631}"/>
              </a:ext>
            </a:extLst>
          </p:cNvPr>
          <p:cNvSpPr/>
          <p:nvPr/>
        </p:nvSpPr>
        <p:spPr>
          <a:xfrm>
            <a:off x="3576966" y="3241625"/>
            <a:ext cx="296828" cy="32496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5249294" y="710815"/>
            <a:ext cx="1914307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A48EDE73-9216-47FE-99E3-87E425552848}"/>
              </a:ext>
            </a:extLst>
          </p:cNvPr>
          <p:cNvSpPr/>
          <p:nvPr/>
        </p:nvSpPr>
        <p:spPr>
          <a:xfrm>
            <a:off x="0" y="0"/>
            <a:ext cx="12191999" cy="7061982"/>
          </a:xfrm>
          <a:prstGeom prst="frame">
            <a:avLst>
              <a:gd name="adj1" fmla="val 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CF793BB-B17B-45BE-9052-E1FEE0F2E344}"/>
              </a:ext>
            </a:extLst>
          </p:cNvPr>
          <p:cNvSpPr txBox="1"/>
          <p:nvPr/>
        </p:nvSpPr>
        <p:spPr>
          <a:xfrm>
            <a:off x="5030554" y="576942"/>
            <a:ext cx="187234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আর্দশ পাঠ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06" y="1643270"/>
            <a:ext cx="6642586" cy="4452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298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131BAF7-BF6F-4E38-A9D8-E23DA5EED5F7}"/>
              </a:ext>
            </a:extLst>
          </p:cNvPr>
          <p:cNvSpPr txBox="1"/>
          <p:nvPr/>
        </p:nvSpPr>
        <p:spPr>
          <a:xfrm>
            <a:off x="5106201" y="422200"/>
            <a:ext cx="1896673" cy="83099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EF5A4D3-BD1F-454E-8730-7C24EA3EC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1656523"/>
            <a:ext cx="6834336" cy="4305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42" y="2126973"/>
            <a:ext cx="5415722" cy="35449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451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507</Words>
  <Application>Microsoft Office PowerPoint</Application>
  <PresentationFormat>Widescreen</PresentationFormat>
  <Paragraphs>101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RISHA-COMPUTER</cp:lastModifiedBy>
  <cp:revision>99</cp:revision>
  <dcterms:created xsi:type="dcterms:W3CDTF">2019-09-23T04:53:36Z</dcterms:created>
  <dcterms:modified xsi:type="dcterms:W3CDTF">2019-10-02T08:56:12Z</dcterms:modified>
</cp:coreProperties>
</file>