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65" r:id="rId2"/>
  </p:sldMasterIdLst>
  <p:notesMasterIdLst>
    <p:notesMasterId r:id="rId24"/>
  </p:notesMasterIdLst>
  <p:sldIdLst>
    <p:sldId id="256" r:id="rId3"/>
    <p:sldId id="257" r:id="rId4"/>
    <p:sldId id="258" r:id="rId5"/>
    <p:sldId id="260" r:id="rId6"/>
    <p:sldId id="261" r:id="rId7"/>
    <p:sldId id="266" r:id="rId8"/>
    <p:sldId id="346" r:id="rId9"/>
    <p:sldId id="299" r:id="rId10"/>
    <p:sldId id="328" r:id="rId11"/>
    <p:sldId id="342" r:id="rId12"/>
    <p:sldId id="341" r:id="rId13"/>
    <p:sldId id="343" r:id="rId14"/>
    <p:sldId id="348" r:id="rId15"/>
    <p:sldId id="350" r:id="rId16"/>
    <p:sldId id="338" r:id="rId17"/>
    <p:sldId id="297" r:id="rId18"/>
    <p:sldId id="345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8" autoAdjust="0"/>
  </p:normalViewPr>
  <p:slideViewPr>
    <p:cSldViewPr>
      <p:cViewPr varScale="1">
        <p:scale>
          <a:sx n="63" d="100"/>
          <a:sy n="63" d="100"/>
        </p:scale>
        <p:origin x="996" y="6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78560-DDA7-466D-AC54-9593AA6C946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69C3-886A-4BAF-B68D-AF6EA5A3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6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9C3-886A-4BAF-B68D-AF6EA5A3B7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9C3-886A-4BAF-B68D-AF6EA5A3B7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69C3-886A-4BAF-B68D-AF6EA5A3B7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598" y="1122363"/>
            <a:ext cx="9142807" cy="238760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98" y="3602038"/>
            <a:ext cx="9142807" cy="1655762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0" indent="0" algn="ctr">
              <a:buNone/>
              <a:defRPr sz="2005"/>
            </a:lvl2pPr>
            <a:lvl3pPr marL="916680" indent="0" algn="ctr">
              <a:buNone/>
              <a:defRPr sz="1805"/>
            </a:lvl3pPr>
            <a:lvl4pPr marL="1375020" indent="0" algn="ctr">
              <a:buNone/>
              <a:defRPr sz="1604"/>
            </a:lvl4pPr>
            <a:lvl5pPr marL="1833361" indent="0" algn="ctr">
              <a:buNone/>
              <a:defRPr sz="1604"/>
            </a:lvl5pPr>
            <a:lvl6pPr marL="2291701" indent="0" algn="ctr">
              <a:buNone/>
              <a:defRPr sz="1604"/>
            </a:lvl6pPr>
            <a:lvl7pPr marL="2750041" indent="0" algn="ctr">
              <a:buNone/>
              <a:defRPr sz="1604"/>
            </a:lvl7pPr>
            <a:lvl8pPr marL="3208381" indent="0" algn="ctr">
              <a:buNone/>
              <a:defRPr sz="1604"/>
            </a:lvl8pPr>
            <a:lvl9pPr marL="3666721" indent="0" algn="ctr">
              <a:buNone/>
              <a:defRPr sz="1604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850" y="365125"/>
            <a:ext cx="262746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88" y="365125"/>
            <a:ext cx="7734384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0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4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5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444175"/>
            <a:ext cx="9220199" cy="38100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r="5400000" algn="ctr" rotWithShape="0">
              <a:srgbClr val="7030A0"/>
            </a:outerShdw>
          </a:effec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ছালেহ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নোমান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807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4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1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8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6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2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174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5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731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79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10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A736-B4F3-47A7-9965-3E0DD00F43C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D27C-771A-4D68-B1B6-D209F3532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62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22" y="1709741"/>
            <a:ext cx="10514624" cy="2852737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322" y="4589466"/>
            <a:ext cx="10514624" cy="150018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>
                    <a:tint val="75000"/>
                  </a:schemeClr>
                </a:solidFill>
              </a:defRPr>
            </a:lvl1pPr>
            <a:lvl2pPr marL="45834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0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0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6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4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38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2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89" y="1825625"/>
            <a:ext cx="518012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593" y="1825625"/>
            <a:ext cx="518171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1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80" y="365128"/>
            <a:ext cx="105146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79" y="1681163"/>
            <a:ext cx="5157848" cy="82391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0" indent="0">
              <a:buNone/>
              <a:defRPr sz="2005" b="1"/>
            </a:lvl2pPr>
            <a:lvl3pPr marL="916680" indent="0">
              <a:buNone/>
              <a:defRPr sz="1805" b="1"/>
            </a:lvl3pPr>
            <a:lvl4pPr marL="1375020" indent="0">
              <a:buNone/>
              <a:defRPr sz="1604" b="1"/>
            </a:lvl4pPr>
            <a:lvl5pPr marL="1833361" indent="0">
              <a:buNone/>
              <a:defRPr sz="1604" b="1"/>
            </a:lvl5pPr>
            <a:lvl6pPr marL="2291701" indent="0">
              <a:buNone/>
              <a:defRPr sz="1604" b="1"/>
            </a:lvl6pPr>
            <a:lvl7pPr marL="2750041" indent="0">
              <a:buNone/>
              <a:defRPr sz="1604" b="1"/>
            </a:lvl7pPr>
            <a:lvl8pPr marL="3208381" indent="0">
              <a:buNone/>
              <a:defRPr sz="1604" b="1"/>
            </a:lvl8pPr>
            <a:lvl9pPr marL="3666721" indent="0">
              <a:buNone/>
              <a:defRPr sz="160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79" y="2505075"/>
            <a:ext cx="51578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593" y="1681163"/>
            <a:ext cx="5183311" cy="82391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0" indent="0">
              <a:buNone/>
              <a:defRPr sz="2005" b="1"/>
            </a:lvl2pPr>
            <a:lvl3pPr marL="916680" indent="0">
              <a:buNone/>
              <a:defRPr sz="1805" b="1"/>
            </a:lvl3pPr>
            <a:lvl4pPr marL="1375020" indent="0">
              <a:buNone/>
              <a:defRPr sz="1604" b="1"/>
            </a:lvl4pPr>
            <a:lvl5pPr marL="1833361" indent="0">
              <a:buNone/>
              <a:defRPr sz="1604" b="1"/>
            </a:lvl5pPr>
            <a:lvl6pPr marL="2291701" indent="0">
              <a:buNone/>
              <a:defRPr sz="1604" b="1"/>
            </a:lvl6pPr>
            <a:lvl7pPr marL="2750041" indent="0">
              <a:buNone/>
              <a:defRPr sz="1604" b="1"/>
            </a:lvl7pPr>
            <a:lvl8pPr marL="3208381" indent="0">
              <a:buNone/>
              <a:defRPr sz="1604" b="1"/>
            </a:lvl8pPr>
            <a:lvl9pPr marL="3666721" indent="0">
              <a:buNone/>
              <a:defRPr sz="160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593" y="2505075"/>
            <a:ext cx="518331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4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79" y="457200"/>
            <a:ext cx="3932442" cy="1600200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313" y="987428"/>
            <a:ext cx="6171593" cy="487362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79" y="2057400"/>
            <a:ext cx="3932442" cy="3811588"/>
          </a:xfrm>
        </p:spPr>
        <p:txBody>
          <a:bodyPr/>
          <a:lstStyle>
            <a:lvl1pPr marL="0" indent="0">
              <a:buNone/>
              <a:defRPr sz="1604"/>
            </a:lvl1pPr>
            <a:lvl2pPr marL="458340" indent="0">
              <a:buNone/>
              <a:defRPr sz="1404"/>
            </a:lvl2pPr>
            <a:lvl3pPr marL="916680" indent="0">
              <a:buNone/>
              <a:defRPr sz="1203"/>
            </a:lvl3pPr>
            <a:lvl4pPr marL="1375020" indent="0">
              <a:buNone/>
              <a:defRPr sz="1003"/>
            </a:lvl4pPr>
            <a:lvl5pPr marL="1833361" indent="0">
              <a:buNone/>
              <a:defRPr sz="1003"/>
            </a:lvl5pPr>
            <a:lvl6pPr marL="2291701" indent="0">
              <a:buNone/>
              <a:defRPr sz="1003"/>
            </a:lvl6pPr>
            <a:lvl7pPr marL="2750041" indent="0">
              <a:buNone/>
              <a:defRPr sz="1003"/>
            </a:lvl7pPr>
            <a:lvl8pPr marL="3208381" indent="0">
              <a:buNone/>
              <a:defRPr sz="1003"/>
            </a:lvl8pPr>
            <a:lvl9pPr marL="3666721" indent="0">
              <a:buNone/>
              <a:defRPr sz="100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79" y="457200"/>
            <a:ext cx="3932442" cy="1600200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313" y="987428"/>
            <a:ext cx="6171593" cy="4873625"/>
          </a:xfrm>
        </p:spPr>
        <p:txBody>
          <a:bodyPr/>
          <a:lstStyle>
            <a:lvl1pPr marL="0" indent="0">
              <a:buNone/>
              <a:defRPr sz="3208"/>
            </a:lvl1pPr>
            <a:lvl2pPr marL="458340" indent="0">
              <a:buNone/>
              <a:defRPr sz="2807"/>
            </a:lvl2pPr>
            <a:lvl3pPr marL="916680" indent="0">
              <a:buNone/>
              <a:defRPr sz="2406"/>
            </a:lvl3pPr>
            <a:lvl4pPr marL="1375020" indent="0">
              <a:buNone/>
              <a:defRPr sz="2005"/>
            </a:lvl4pPr>
            <a:lvl5pPr marL="1833361" indent="0">
              <a:buNone/>
              <a:defRPr sz="2005"/>
            </a:lvl5pPr>
            <a:lvl6pPr marL="2291701" indent="0">
              <a:buNone/>
              <a:defRPr sz="2005"/>
            </a:lvl6pPr>
            <a:lvl7pPr marL="2750041" indent="0">
              <a:buNone/>
              <a:defRPr sz="2005"/>
            </a:lvl7pPr>
            <a:lvl8pPr marL="3208381" indent="0">
              <a:buNone/>
              <a:defRPr sz="2005"/>
            </a:lvl8pPr>
            <a:lvl9pPr marL="3666721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79" y="2057400"/>
            <a:ext cx="3932442" cy="3811588"/>
          </a:xfrm>
        </p:spPr>
        <p:txBody>
          <a:bodyPr/>
          <a:lstStyle>
            <a:lvl1pPr marL="0" indent="0">
              <a:buNone/>
              <a:defRPr sz="1604"/>
            </a:lvl1pPr>
            <a:lvl2pPr marL="458340" indent="0">
              <a:buNone/>
              <a:defRPr sz="1404"/>
            </a:lvl2pPr>
            <a:lvl3pPr marL="916680" indent="0">
              <a:buNone/>
              <a:defRPr sz="1203"/>
            </a:lvl3pPr>
            <a:lvl4pPr marL="1375020" indent="0">
              <a:buNone/>
              <a:defRPr sz="1003"/>
            </a:lvl4pPr>
            <a:lvl5pPr marL="1833361" indent="0">
              <a:buNone/>
              <a:defRPr sz="1003"/>
            </a:lvl5pPr>
            <a:lvl6pPr marL="2291701" indent="0">
              <a:buNone/>
              <a:defRPr sz="1003"/>
            </a:lvl6pPr>
            <a:lvl7pPr marL="2750041" indent="0">
              <a:buNone/>
              <a:defRPr sz="1003"/>
            </a:lvl7pPr>
            <a:lvl8pPr marL="3208381" indent="0">
              <a:buNone/>
              <a:defRPr sz="1003"/>
            </a:lvl8pPr>
            <a:lvl9pPr marL="3666721" indent="0">
              <a:buNone/>
              <a:defRPr sz="100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1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88" y="365128"/>
            <a:ext cx="10514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88" y="1825625"/>
            <a:ext cx="10514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88" y="6356353"/>
            <a:ext cx="2742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069" y="6356353"/>
            <a:ext cx="4113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266" y="6356353"/>
            <a:ext cx="2742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6680" rtl="0" eaLnBrk="1" latinLnBrk="0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0" indent="-229170" algn="l" defTabSz="916680" rtl="0" eaLnBrk="1" latinLnBrk="0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0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0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190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31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71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A454F5-B0BD-4150-BCFC-2AC6E39AD1E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30042E-985C-4B52-A422-A65D1E82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997" y="831775"/>
            <a:ext cx="5621750" cy="771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1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90" y="1791182"/>
            <a:ext cx="6724566" cy="4191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57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892" y="678539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দিন দিন বাড়তে থাকলে আমাদের জীবনে কী কী অসুবিধা হবে?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67" y="1901222"/>
            <a:ext cx="4706478" cy="3131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9" y="1717963"/>
            <a:ext cx="4812506" cy="327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88440" y="5487818"/>
            <a:ext cx="6329703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 অথবা বাসস্থানের (ঘরবাড়ি, দালান) </a:t>
            </a: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81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49" y="723366"/>
            <a:ext cx="1045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দিন দিন বাড়তে থাকলে আমাদের জীবনে কী কী অসুবিধা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67" y="1872769"/>
            <a:ext cx="4726792" cy="3131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9" y="1877220"/>
            <a:ext cx="4812506" cy="3155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10000" y="5555932"/>
            <a:ext cx="4151009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হবার সম্ভাবনা বেড়ে যায়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33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552" y="723366"/>
            <a:ext cx="7715287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 algn="ctr">
              <a:buFont typeface="Wingdings" panose="05000000000000000000" pitchFamily="2" charset="2"/>
              <a:buChar char="q"/>
            </a:pP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বাড়লে আমাদের জীবনে কী কী পরিবর্তন হয়?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68" y="1955523"/>
            <a:ext cx="4888895" cy="2999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9" y="1955523"/>
            <a:ext cx="4812506" cy="2999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148081" y="5567893"/>
            <a:ext cx="3666671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সহজে অসুস্থ হয়ে পড়া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5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55523"/>
            <a:ext cx="5029200" cy="2999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0" y="1955523"/>
            <a:ext cx="4665644" cy="2999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861434" y="5567893"/>
            <a:ext cx="4621534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বর্জ্যের পরিমাণ কমিয়ে আনতে হবে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1" y="838200"/>
            <a:ext cx="5943600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 গঠনে আমাদের করণীয় </a:t>
            </a: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bn-IN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686137"/>
            <a:ext cx="3494181" cy="3478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37812"/>
            <a:ext cx="3642217" cy="3642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111818" y="5410200"/>
            <a:ext cx="6120766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 পুনঃব্যবহার নিশ্চিত করতে হবে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1" y="838200"/>
            <a:ext cx="5943600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 গঠনে আমাদের করণীয় </a:t>
            </a: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bn-IN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276" y="460154"/>
            <a:ext cx="5865226" cy="64793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3609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3609" dirty="0"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0169" y="2665110"/>
            <a:ext cx="3895838" cy="157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8" dirty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3208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3208" dirty="0"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3208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76</a:t>
            </a:r>
            <a:r>
              <a:rPr lang="en-US" sz="3208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8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ও 77নং </a:t>
            </a:r>
            <a:r>
              <a:rPr lang="bn-BD" sz="3208" dirty="0">
                <a:latin typeface="NikoshBAN" pitchFamily="2" charset="0"/>
                <a:cs typeface="NikoshBAN" pitchFamily="2" charset="0"/>
              </a:rPr>
              <a:t>পৃষ্ঠা খোলে নিরবে পড়। </a:t>
            </a:r>
            <a:endParaRPr lang="en-US" sz="3208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38663"/>
            <a:ext cx="3323988" cy="44264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16" y="1253903"/>
            <a:ext cx="3281324" cy="442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41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5161" y="2384442"/>
            <a:ext cx="6569453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v"/>
            </a:pPr>
            <a:r>
              <a:rPr lang="bn-IN" sz="3208" dirty="0">
                <a:latin typeface="NikoshBAN" pitchFamily="2" charset="0"/>
                <a:cs typeface="NikoshBAN" pitchFamily="2" charset="0"/>
              </a:rPr>
              <a:t>বিশ্বের জনসংখ্যা বৃদ্ধির প্রভাব লেখ।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4607" y="3148332"/>
            <a:ext cx="5652785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8" dirty="0">
                <a:latin typeface="NikoshBAN" pitchFamily="2" charset="0"/>
                <a:cs typeface="NikoshBAN" pitchFamily="2" charset="0"/>
              </a:rPr>
              <a:t>খাদ্যের অভাব/ খাদ্য স্বল্পতা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262664" y="602608"/>
            <a:ext cx="3895838" cy="106944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9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606" y="3912222"/>
            <a:ext cx="8250010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8" dirty="0">
                <a:latin typeface="NikoshBAN" pitchFamily="2" charset="0"/>
                <a:cs typeface="NikoshBAN" pitchFamily="2" charset="0"/>
              </a:rPr>
              <a:t>জনসংখ্যা যত বাড়বে খাদ্য ও জায়গা তত বেশি প্রয়োজন হবে।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9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778" y="1251915"/>
            <a:ext cx="4125005" cy="459215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23" y="3521281"/>
            <a:ext cx="792879" cy="2430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19" y="1243688"/>
            <a:ext cx="829909" cy="2143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1335"/>
          <a:stretch/>
        </p:blipFill>
        <p:spPr>
          <a:xfrm>
            <a:off x="2303791" y="717191"/>
            <a:ext cx="583872" cy="207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2755"/>
          <a:stretch/>
        </p:blipFill>
        <p:spPr>
          <a:xfrm>
            <a:off x="10908506" y="3387275"/>
            <a:ext cx="566639" cy="22152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1831" y="424080"/>
            <a:ext cx="3513893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প্রভাব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2755"/>
          <a:stretch/>
        </p:blipFill>
        <p:spPr>
          <a:xfrm>
            <a:off x="10800201" y="1243688"/>
            <a:ext cx="566639" cy="17705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94614" y="4040112"/>
            <a:ext cx="840279" cy="4583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5" dirty="0" err="1"/>
              <a:t>খাদ্য</a:t>
            </a:r>
            <a:endParaRPr lang="en-US" sz="1805" dirty="0"/>
          </a:p>
          <a:p>
            <a:pPr algn="ctr"/>
            <a:endParaRPr lang="en-US" sz="1805" dirty="0"/>
          </a:p>
        </p:txBody>
      </p:sp>
      <p:sp>
        <p:nvSpPr>
          <p:cNvPr id="14" name="Rectangle 13"/>
          <p:cNvSpPr/>
          <p:nvPr/>
        </p:nvSpPr>
        <p:spPr>
          <a:xfrm>
            <a:off x="7471003" y="3798501"/>
            <a:ext cx="840279" cy="4583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6" dirty="0" err="1"/>
              <a:t>খাদ্য</a:t>
            </a:r>
            <a:endParaRPr lang="en-US" sz="2406" dirty="0"/>
          </a:p>
        </p:txBody>
      </p:sp>
    </p:spTree>
    <p:extLst>
      <p:ext uri="{BB962C8B-B14F-4D97-AF65-F5344CB8AC3E}">
        <p14:creationId xmlns:p14="http://schemas.microsoft.com/office/powerpoint/2010/main" val="2262486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788E-6 4.44444E-6 L 0.50164 -0.0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479E-7 -2.96296E-6 L 0.48375 0.0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7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129E-6 -5.55112E-17 L 0.47409 0.25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4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395E-6 -2.59259E-6 L -0.16735 -0.02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7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779E-7 3.7037E-7 L -0.1334 0.02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7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2943E-6 2.96296E-6 L 0.07819 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1153E-7 -2.22222E-6 L 0.10847 -0.3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8775" y="759921"/>
            <a:ext cx="5118062" cy="840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8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8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604" y="1663545"/>
            <a:ext cx="11000014" cy="107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v"/>
            </a:pP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আমরা কীভাবে প্রাকৃতিক পরিবেশকে ধ্বংসের হাত থেকে রক্ষা করতে পারি ? দলে </a:t>
            </a:r>
            <a:r>
              <a:rPr lang="bn-IN" sz="3208" dirty="0">
                <a:latin typeface="NikoshBAN" pitchFamily="2" charset="0"/>
                <a:cs typeface="NikoshBAN" pitchFamily="2" charset="0"/>
              </a:rPr>
              <a:t>আলোচনা করে লেখ।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2828" y="2842775"/>
            <a:ext cx="4354172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ü"/>
            </a:pP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বর্জ্যের পরিমাণ কমিয়ে 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400" y="4202803"/>
            <a:ext cx="3538400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ü"/>
            </a:pP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জিনিসের পুনঃব্যবহার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2932" y="3548671"/>
            <a:ext cx="5079868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ü"/>
            </a:pP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ব্যবহৃত জিনিসের পরিমাণ </a:t>
            </a:r>
            <a:r>
              <a:rPr lang="bn-IN" sz="3208" dirty="0">
                <a:latin typeface="NikoshBAN" pitchFamily="2" charset="0"/>
                <a:cs typeface="NikoshBAN" pitchFamily="2" charset="0"/>
              </a:rPr>
              <a:t>কমিয়ে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228" y="4953000"/>
            <a:ext cx="6659972" cy="58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ü"/>
            </a:pP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প্রক্রিয়াজাত </a:t>
            </a:r>
            <a:r>
              <a:rPr lang="bn-IN" sz="3208" dirty="0">
                <a:latin typeface="NikoshBAN" pitchFamily="2" charset="0"/>
                <a:cs typeface="NikoshBAN" pitchFamily="2" charset="0"/>
              </a:rPr>
              <a:t>করে জিনিসের </a:t>
            </a:r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পুনঃব্যবহার ইত্যাদি 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2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191000" y="762000"/>
            <a:ext cx="4446077" cy="989523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9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487" y="3199835"/>
            <a:ext cx="8402788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q"/>
            </a:pP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রক্ষা করার জন্য তুমি কী করবে?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487" y="2359556"/>
            <a:ext cx="8402788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q"/>
            </a:pP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কী ব্যাখ্যা কর।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514" y="4161845"/>
            <a:ext cx="8402788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q"/>
            </a:pP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সদস্য সংখ্যা বৃদ্ধি পেলে কী কী অসুবিধা হয়?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515" y="4886762"/>
            <a:ext cx="7883885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 গঠনে আমাদের করণীয় কী </a:t>
            </a: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বাক্যে লেখ। </a:t>
            </a:r>
            <a:endParaRPr lang="bn-IN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2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8571" y="3810945"/>
            <a:ext cx="4680345" cy="2597225"/>
          </a:xfrm>
          <a:prstGeom prst="roundRect">
            <a:avLst>
              <a:gd name="adj" fmla="val 10433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ছালেহ মোহাম্মদ নোমান</a:t>
            </a:r>
          </a:p>
          <a:p>
            <a:pPr algn="ctr"/>
            <a:r>
              <a:rPr lang="bn-BD" sz="280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রামপুর সরকারি প্রাথমিক বিদ্যালয়</a:t>
            </a:r>
          </a:p>
          <a:p>
            <a:pPr algn="ctr"/>
            <a:r>
              <a:rPr lang="bn-BD" sz="280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ছাতক, সুনামগঞ্জ।</a:t>
            </a:r>
            <a:endParaRPr lang="en-GB" sz="280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 ০১৭</a:t>
            </a:r>
            <a:r>
              <a:rPr lang="bn-IN" sz="280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১৫-১৪২৯৪৮</a:t>
            </a:r>
            <a:r>
              <a:rPr lang="bn-BD" sz="280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asm.numan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nUMAN p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528" y="1519579"/>
            <a:ext cx="2119758" cy="22149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608092" y="3810945"/>
            <a:ext cx="6109660" cy="2597225"/>
          </a:xfrm>
          <a:prstGeom prst="roundRect">
            <a:avLst>
              <a:gd name="adj" fmla="val 62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শিরোণাম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জনসংখ্যা বৃদ্ধির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2328" y="463720"/>
            <a:ext cx="5118062" cy="673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8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8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88572" y="463718"/>
            <a:ext cx="5041672" cy="902779"/>
          </a:xfrm>
          <a:prstGeom prst="star32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8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8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0" y="883860"/>
            <a:ext cx="0" cy="51423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3645" y="602607"/>
            <a:ext cx="0" cy="58055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10868" y="939415"/>
            <a:ext cx="0" cy="51423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548" r="5161" b="4859"/>
          <a:stretch/>
        </p:blipFill>
        <p:spPr bwMode="auto">
          <a:xfrm>
            <a:off x="7913547" y="1170704"/>
            <a:ext cx="1892022" cy="256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9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046156" y="678996"/>
            <a:ext cx="5392584" cy="1222224"/>
          </a:xfrm>
          <a:prstGeom prst="star3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9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9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9050" y="2970668"/>
            <a:ext cx="9307550" cy="120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609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বাড়লে প্রাকৃতিক পরিবেশের ওপর কী প্রভাব পড়ে? ৩টি বাক্যে বাড়ি থেকে লিখে আনবে।</a:t>
            </a:r>
            <a:endParaRPr lang="en-US" sz="36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98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5271" y="576039"/>
            <a:ext cx="6332397" cy="78381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9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69" y="1676400"/>
            <a:ext cx="5302199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587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6276" y="5033168"/>
            <a:ext cx="3437504" cy="52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7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7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7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7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7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7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7802" y="5710466"/>
            <a:ext cx="5194451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>
                <a:latin typeface="NikoshBAN" pitchFamily="2" charset="0"/>
                <a:cs typeface="NikoshBAN" pitchFamily="2" charset="0"/>
              </a:rPr>
              <a:t>আমাদের জীবনে জনসংখ্যা বৃদ্ধির প্রভাব</a:t>
            </a:r>
            <a:endParaRPr lang="en-US" sz="3208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4" y="1219200"/>
            <a:ext cx="4818563" cy="3505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66" y="1219200"/>
            <a:ext cx="4876233" cy="3505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710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314963" y="838200"/>
            <a:ext cx="6111119" cy="993057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9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9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74460" y="2819400"/>
            <a:ext cx="8992126" cy="12986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পরিবে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 বৃদ্ধির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01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67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27943" y="678998"/>
            <a:ext cx="4277783" cy="12152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215" y="2601166"/>
            <a:ext cx="8479177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v"/>
            </a:pP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শিক্ষার্থীরা............... 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629" y="3352613"/>
            <a:ext cx="10288849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১৮.১.১ খাদ্য ও বাসস্থানের ওপর জনসংখ্যা বৃদ্ধির প্রভাব ব্যাখ্যা করতে</a:t>
            </a:r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8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643" y="4269280"/>
            <a:ext cx="10288849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Ø"/>
            </a:pP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১৮.১.২ সুন্দর পরিবার গঠনে আমাদের করণীয় কী তা উল্লেখ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0818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0" y="1105358"/>
            <a:ext cx="4965284" cy="3474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41829" y="5644282"/>
            <a:ext cx="8937511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>
                <a:latin typeface="NikoshBAN" pitchFamily="2" charset="0"/>
                <a:cs typeface="NikoshBAN" pitchFamily="2" charset="0"/>
              </a:rPr>
              <a:t>একটি এলাকায় বসবাসকারী লোকজনের সংখ্যাই ঐ এলাকার </a:t>
            </a:r>
            <a:r>
              <a:rPr lang="bn-IN" sz="3208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IN" sz="3208" dirty="0">
                <a:latin typeface="NikoshBAN" pitchFamily="2" charset="0"/>
                <a:cs typeface="NikoshBAN" pitchFamily="2" charset="0"/>
              </a:rPr>
              <a:t> 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957" y="5058057"/>
            <a:ext cx="3781255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বলতে কী বুঝ</a:t>
            </a:r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80" y="1012846"/>
            <a:ext cx="4993985" cy="3474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856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0" y="1088628"/>
            <a:ext cx="4965284" cy="3483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41829" y="5644282"/>
            <a:ext cx="8937511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 smtClean="0">
                <a:latin typeface="NikoshBAN" pitchFamily="2" charset="0"/>
                <a:cs typeface="NikoshBAN" pitchFamily="2" charset="0"/>
              </a:rPr>
              <a:t>উদ্ভিদ, প্রাণী, মাটি এবং পানি এসবই </a:t>
            </a:r>
            <a:r>
              <a:rPr lang="bn-IN" sz="3208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সম্পদ।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957" y="5058057"/>
            <a:ext cx="3781255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8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কী</a:t>
            </a:r>
            <a:r>
              <a:rPr lang="en-US" sz="3208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80" y="1088628"/>
            <a:ext cx="4993985" cy="3483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1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390" y="2665110"/>
            <a:ext cx="5270839" cy="107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>
                <a:latin typeface="NikoshBAN" pitchFamily="2" charset="0"/>
                <a:cs typeface="NikoshBAN" pitchFamily="2" charset="0"/>
              </a:rPr>
              <a:t>২০১১ সালের হিসাব অনুযায়ী বাংলাদেশের জনসংখ্যা প্রায় ১৫ কোটি?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8" y="553263"/>
            <a:ext cx="4201395" cy="5558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08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7169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দিন দিন বাড়তে থাকলে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কী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5181600" cy="3463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2" y="1676400"/>
            <a:ext cx="5271218" cy="3463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950165" y="5715000"/>
            <a:ext cx="2291669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8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অভাব</a:t>
            </a:r>
            <a:endParaRPr lang="en-US" sz="320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1024</TotalTime>
  <Words>347</Words>
  <Application>Microsoft Office PowerPoint</Application>
  <PresentationFormat>Widescreen</PresentationFormat>
  <Paragraphs>66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NikoshBAN</vt:lpstr>
      <vt:lpstr>Wingdings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NUMAN</dc:creator>
  <cp:lastModifiedBy>NUMAN</cp:lastModifiedBy>
  <cp:revision>179</cp:revision>
  <dcterms:created xsi:type="dcterms:W3CDTF">2019-07-12T18:05:38Z</dcterms:created>
  <dcterms:modified xsi:type="dcterms:W3CDTF">2019-10-10T16:53:20Z</dcterms:modified>
</cp:coreProperties>
</file>