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8" r:id="rId5"/>
    <p:sldId id="263" r:id="rId6"/>
    <p:sldId id="259" r:id="rId7"/>
    <p:sldId id="260" r:id="rId8"/>
    <p:sldId id="261" r:id="rId9"/>
    <p:sldId id="269" r:id="rId10"/>
    <p:sldId id="264" r:id="rId11"/>
    <p:sldId id="262" r:id="rId12"/>
    <p:sldId id="265" r:id="rId13"/>
    <p:sldId id="266" r:id="rId14"/>
    <p:sldId id="267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1" autoAdjust="0"/>
  </p:normalViewPr>
  <p:slideViewPr>
    <p:cSldViewPr snapToGrid="0">
      <p:cViewPr varScale="1">
        <p:scale>
          <a:sx n="93" d="100"/>
          <a:sy n="93" d="100"/>
        </p:scale>
        <p:origin x="-726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2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8865F-D444-4FBB-9880-702DC3C26973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C9C2B-3A46-4080-B84C-FB731F152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9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3C9C2B-3A46-4080-B84C-FB731F152E6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5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6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2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1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9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39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2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06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16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6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CCF27-B461-4301-8C46-EE7132E7A20B}" type="datetimeFigureOut">
              <a:rPr lang="en-US" smtClean="0"/>
              <a:pPr/>
              <a:t>13/10/2019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02693-7243-43B6-AB15-834660E02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2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197" y="253653"/>
            <a:ext cx="6943394" cy="840809"/>
          </a:xfr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6600" i="1" dirty="0">
                <a:solidFill>
                  <a:srgbClr val="FF0000"/>
                </a:solidFill>
              </a:rPr>
              <a:t>Welcome</a:t>
            </a:r>
            <a:endParaRPr lang="en-US" sz="6600" i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73" y="1206610"/>
            <a:ext cx="6822040" cy="3598688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9245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487444"/>
            <a:ext cx="76962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spc="6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Teacher  Identification</a:t>
            </a:r>
            <a:endParaRPr lang="en-US" sz="5400" b="1" spc="6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2950178"/>
            <a:ext cx="76962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Muhammad </a:t>
            </a:r>
            <a:r>
              <a:rPr lang="en-US" sz="2400" b="1" dirty="0" err="1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Mahbubul</a:t>
            </a:r>
            <a:r>
              <a:rPr lang="en-US" sz="24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400" b="1" dirty="0" smtClean="0">
              <a:ln w="1143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2400" b="1" dirty="0" err="1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Sharaipara</a:t>
            </a:r>
            <a:r>
              <a:rPr lang="en-US" sz="24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Hazi</a:t>
            </a:r>
            <a:r>
              <a:rPr lang="en-US" sz="24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Abdul Ali Government Primary School</a:t>
            </a:r>
          </a:p>
          <a:p>
            <a:pPr algn="ctr"/>
            <a:r>
              <a:rPr lang="en-US" sz="2400" b="1" dirty="0" err="1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Pahartali</a:t>
            </a:r>
            <a:r>
              <a:rPr lang="en-US" sz="2400" b="1" dirty="0" smtClean="0">
                <a:ln w="11430"/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Chittagong.</a:t>
            </a:r>
            <a:endParaRPr lang="en-US" sz="2400" b="1" dirty="0">
              <a:ln w="11430"/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36" y="1996807"/>
            <a:ext cx="1426464" cy="1791571"/>
          </a:xfrm>
          <a:prstGeom prst="ellipse">
            <a:avLst/>
          </a:prstGeom>
          <a:ln>
            <a:noFill/>
          </a:ln>
          <a:effectLst>
            <a:reflection blurRad="6350" stA="50000" endA="300" endPos="38500" dist="50800" dir="5400000" sy="-100000" algn="bl" rotWithShape="0"/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90818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1419" y="82202"/>
            <a:ext cx="8981162" cy="4979096"/>
          </a:xfrm>
          <a:prstGeom prst="rect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446757" y="535488"/>
            <a:ext cx="5796419" cy="807929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100" b="1" dirty="0">
                <a:solidFill>
                  <a:schemeClr val="bg1"/>
                </a:solidFill>
              </a:rPr>
              <a:t>Introduction of the lesson</a:t>
            </a:r>
            <a:endParaRPr lang="en-US" sz="41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6756" y="1737987"/>
            <a:ext cx="5796420" cy="3053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sz="5000" dirty="0" err="1">
                <a:solidFill>
                  <a:srgbClr val="FF0000"/>
                </a:solidFill>
              </a:rPr>
              <a:t>Class:Two</a:t>
            </a:r>
            <a:endParaRPr lang="en-US" sz="5000" dirty="0">
              <a:solidFill>
                <a:srgbClr val="FF0000"/>
              </a:solidFill>
            </a:endParaRPr>
          </a:p>
          <a:p>
            <a:r>
              <a:rPr lang="en-US" sz="5000" dirty="0">
                <a:solidFill>
                  <a:srgbClr val="FF0000"/>
                </a:solidFill>
              </a:rPr>
              <a:t>Unit:22</a:t>
            </a:r>
          </a:p>
          <a:p>
            <a:r>
              <a:rPr lang="en-US" sz="5000" dirty="0">
                <a:solidFill>
                  <a:srgbClr val="FF0000"/>
                </a:solidFill>
              </a:rPr>
              <a:t>Lesson:1-3</a:t>
            </a:r>
          </a:p>
          <a:p>
            <a:r>
              <a:rPr lang="en-US" sz="5000" dirty="0">
                <a:solidFill>
                  <a:srgbClr val="FF0000"/>
                </a:solidFill>
              </a:rPr>
              <a:t>Time:40 minutes</a:t>
            </a:r>
            <a:endParaRPr lang="en-US" sz="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48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0779" y="0"/>
            <a:ext cx="2921696" cy="1396536"/>
          </a:xfrm>
          <a:prstGeom prst="rect">
            <a:avLst/>
          </a:prstGeom>
          <a:solidFill>
            <a:srgbClr val="FFCC00"/>
          </a:solidFill>
          <a:ln w="76200">
            <a:solidFill>
              <a:srgbClr val="00B050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8600" dirty="0">
                <a:solidFill>
                  <a:srgbClr val="00B0F0"/>
                </a:solidFill>
              </a:rPr>
              <a:t>Song</a:t>
            </a:r>
            <a:endParaRPr lang="en-US" sz="8600" dirty="0">
              <a:solidFill>
                <a:srgbClr val="00B0F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2792" y="1521911"/>
            <a:ext cx="7431066" cy="32645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100" dirty="0">
                <a:solidFill>
                  <a:schemeClr val="tx1"/>
                </a:solidFill>
              </a:rPr>
              <a:t>Good morning, good morning .</a:t>
            </a:r>
          </a:p>
          <a:p>
            <a:pPr algn="ctr"/>
            <a:r>
              <a:rPr lang="en-US" sz="4100" dirty="0">
                <a:solidFill>
                  <a:schemeClr val="tx1"/>
                </a:solidFill>
              </a:rPr>
              <a:t>How are you today ? I am fine ,I am fine . I wish you a good day.</a:t>
            </a:r>
            <a:endParaRPr lang="en-US" sz="4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15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31" y="1512518"/>
            <a:ext cx="5486399" cy="3363239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518605" y="1674407"/>
            <a:ext cx="4913334" cy="28276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17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Sizes</a:t>
            </a:r>
            <a:endParaRPr lang="en-US" sz="17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49" y="2327299"/>
            <a:ext cx="2592887" cy="2381951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174315" y="178497"/>
            <a:ext cx="5852786" cy="1033397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6000" b="1" i="1" dirty="0"/>
              <a:t>Title of the lesson</a:t>
            </a:r>
            <a:endParaRPr lang="en-US" sz="6000" b="1" i="1" dirty="0"/>
          </a:p>
        </p:txBody>
      </p:sp>
    </p:spTree>
    <p:extLst>
      <p:ext uri="{BB962C8B-B14F-4D97-AF65-F5344CB8AC3E}">
        <p14:creationId xmlns:p14="http://schemas.microsoft.com/office/powerpoint/2010/main" val="339529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189" y="667011"/>
            <a:ext cx="5270327" cy="9300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1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Learning Outcomes</a:t>
            </a:r>
            <a:endParaRPr lang="en-US" sz="41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6992" y="1924330"/>
            <a:ext cx="8483252" cy="28364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By the end of the lesson the students will be to able -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1.Become familiar with English sounds by listening to common English words.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2.Repeat after the teacher simple words and phrases with proper sounds and stress. 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3.Say simple words and phrases with proper sounds and stress.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3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38" y="1573582"/>
            <a:ext cx="2057400" cy="2057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49" y="-234863"/>
            <a:ext cx="5649043" cy="470665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90389" y="4020855"/>
            <a:ext cx="2170135" cy="1009913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Big 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15782" y="4020855"/>
            <a:ext cx="2254685" cy="1009913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Small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638778" y="2339236"/>
            <a:ext cx="685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42" y="229705"/>
            <a:ext cx="8511436" cy="4168451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5561557" y="4511749"/>
            <a:ext cx="2254685" cy="612845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6000" b="1" i="1" dirty="0">
                <a:solidFill>
                  <a:schemeClr val="tx1"/>
                </a:solidFill>
              </a:rPr>
              <a:t>Tall</a:t>
            </a:r>
            <a:endParaRPr lang="en-US" sz="6000" b="1" i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3154" y="4511751"/>
            <a:ext cx="2182175" cy="612844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000" b="1" i="1" dirty="0">
                <a:solidFill>
                  <a:srgbClr val="FF0000"/>
                </a:solidFill>
              </a:rPr>
              <a:t>Short</a:t>
            </a:r>
            <a:endParaRPr lang="en-US" sz="5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7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550" y="65761"/>
            <a:ext cx="4396637" cy="34318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709" y="65762"/>
            <a:ext cx="4375296" cy="34318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648222" y="3898726"/>
            <a:ext cx="2733806" cy="6200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000" b="1" i="1" dirty="0">
                <a:solidFill>
                  <a:schemeClr val="tx1"/>
                </a:solidFill>
              </a:rPr>
              <a:t>Fat</a:t>
            </a:r>
            <a:endParaRPr lang="en-US" sz="5000" b="1" i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67611" y="3917515"/>
            <a:ext cx="2264080" cy="676406"/>
          </a:xfrm>
          <a:prstGeom prst="rect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500" b="1" i="1" dirty="0">
                <a:solidFill>
                  <a:srgbClr val="00B050"/>
                </a:solidFill>
              </a:rPr>
              <a:t>Thin</a:t>
            </a:r>
            <a:endParaRPr lang="en-US" sz="45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30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ardrop 4"/>
          <p:cNvSpPr/>
          <p:nvPr/>
        </p:nvSpPr>
        <p:spPr>
          <a:xfrm>
            <a:off x="64438" y="211873"/>
            <a:ext cx="1873877" cy="1955978"/>
          </a:xfrm>
          <a:prstGeom prst="teardrop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/>
              <a:t>Big</a:t>
            </a:r>
            <a:endParaRPr lang="en-US" sz="5400" dirty="0"/>
          </a:p>
        </p:txBody>
      </p:sp>
      <p:sp>
        <p:nvSpPr>
          <p:cNvPr id="7" name="Teardrop 6"/>
          <p:cNvSpPr/>
          <p:nvPr/>
        </p:nvSpPr>
        <p:spPr>
          <a:xfrm>
            <a:off x="64439" y="2402549"/>
            <a:ext cx="2057400" cy="2091206"/>
          </a:xfrm>
          <a:prstGeom prst="teardrop">
            <a:avLst/>
          </a:prstGeom>
          <a:solidFill>
            <a:srgbClr val="FFFF00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500" dirty="0">
                <a:solidFill>
                  <a:schemeClr val="tx1"/>
                </a:solidFill>
              </a:rPr>
              <a:t>Small</a:t>
            </a:r>
            <a:endParaRPr lang="en-US" sz="4500" dirty="0">
              <a:solidFill>
                <a:schemeClr val="tx1"/>
              </a:solidFill>
            </a:endParaRPr>
          </a:p>
        </p:txBody>
      </p:sp>
      <p:sp>
        <p:nvSpPr>
          <p:cNvPr id="8" name="Teardrop 7"/>
          <p:cNvSpPr/>
          <p:nvPr/>
        </p:nvSpPr>
        <p:spPr>
          <a:xfrm>
            <a:off x="3038135" y="231191"/>
            <a:ext cx="2405129" cy="1917342"/>
          </a:xfrm>
          <a:prstGeom prst="teardrop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>
                <a:solidFill>
                  <a:srgbClr val="FFFF00"/>
                </a:solidFill>
              </a:rPr>
              <a:t>Tall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9" name="Teardrop 8"/>
          <p:cNvSpPr/>
          <p:nvPr/>
        </p:nvSpPr>
        <p:spPr>
          <a:xfrm>
            <a:off x="6150764" y="2687494"/>
            <a:ext cx="2332489" cy="2019161"/>
          </a:xfrm>
          <a:prstGeom prst="teardrop">
            <a:avLst/>
          </a:prstGeom>
          <a:solidFill>
            <a:srgbClr val="00B0F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>
                <a:solidFill>
                  <a:srgbClr val="C00000"/>
                </a:solidFill>
              </a:rPr>
              <a:t>Thin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10" name="Teardrop 9"/>
          <p:cNvSpPr/>
          <p:nvPr/>
        </p:nvSpPr>
        <p:spPr>
          <a:xfrm>
            <a:off x="6131446" y="252925"/>
            <a:ext cx="2009105" cy="1873876"/>
          </a:xfrm>
          <a:prstGeom prst="teardrop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</a:rPr>
              <a:t>Fat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11" name="Teardrop 10"/>
          <p:cNvSpPr/>
          <p:nvPr/>
        </p:nvSpPr>
        <p:spPr>
          <a:xfrm>
            <a:off x="3038135" y="2687495"/>
            <a:ext cx="2004277" cy="1893194"/>
          </a:xfrm>
          <a:prstGeom prst="teardrop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500" dirty="0">
                <a:solidFill>
                  <a:srgbClr val="002060"/>
                </a:solidFill>
              </a:rPr>
              <a:t>Short</a:t>
            </a:r>
            <a:endParaRPr lang="en-US" sz="4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5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8" grpId="1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6384" y="127129"/>
            <a:ext cx="1193104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000" b="1" i="1" dirty="0">
                <a:solidFill>
                  <a:schemeClr val="accent6"/>
                </a:solidFill>
              </a:rPr>
              <a:t>Big</a:t>
            </a:r>
            <a:endParaRPr lang="en-US" sz="6000" b="1" i="1" dirty="0">
              <a:solidFill>
                <a:schemeClr val="accent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3748" y="239599"/>
            <a:ext cx="1944666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5000" b="1" i="1" dirty="0">
                <a:solidFill>
                  <a:schemeClr val="accent5"/>
                </a:solidFill>
              </a:rPr>
              <a:t>-বড়</a:t>
            </a:r>
            <a:endParaRPr lang="en-US" sz="5000" b="1" i="1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9643" y="173295"/>
            <a:ext cx="2019822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5400" b="1" i="1" dirty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sz="5400" b="1" i="1" dirty="0">
                <a:solidFill>
                  <a:schemeClr val="accent6">
                    <a:lumMod val="75000"/>
                  </a:schemeClr>
                </a:solidFill>
              </a:rPr>
              <a:t>mall</a:t>
            </a:r>
            <a:endParaRPr lang="en-US" sz="5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833" y="1690147"/>
            <a:ext cx="1521915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000" b="1" i="1" dirty="0">
                <a:solidFill>
                  <a:schemeClr val="accent1">
                    <a:lumMod val="75000"/>
                  </a:schemeClr>
                </a:solidFill>
              </a:rPr>
              <a:t>Tall</a:t>
            </a:r>
            <a:endParaRPr lang="en-US" sz="6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9643" y="1761861"/>
            <a:ext cx="2019822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5400" b="1" i="1" dirty="0">
                <a:solidFill>
                  <a:srgbClr val="FF0066"/>
                </a:solidFill>
              </a:rPr>
              <a:t>Short</a:t>
            </a:r>
            <a:endParaRPr lang="en-US" sz="5400" b="1" i="1" dirty="0">
              <a:solidFill>
                <a:srgbClr val="FF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9759" y="102812"/>
            <a:ext cx="2245291" cy="1084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600" b="1" dirty="0"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600" b="1" i="1" dirty="0"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endParaRPr lang="en-US" sz="6600" b="1" i="1" dirty="0">
              <a:solidFill>
                <a:schemeClr val="accent3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86314" y="1782606"/>
            <a:ext cx="1761476" cy="83099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5000" b="1" dirty="0">
                <a:solidFill>
                  <a:srgbClr val="00B050"/>
                </a:solidFill>
              </a:rPr>
              <a:t>-</a:t>
            </a:r>
            <a:r>
              <a:rPr lang="bn-IN" sz="5000" b="1" i="1" dirty="0">
                <a:solidFill>
                  <a:srgbClr val="00B050"/>
                </a:solidFill>
              </a:rPr>
              <a:t>লম্বা</a:t>
            </a:r>
            <a:endParaRPr lang="en-US" sz="5000" b="1" i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5520" y="1842880"/>
            <a:ext cx="2367419" cy="86141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50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-খাটো</a:t>
            </a:r>
            <a:endParaRPr lang="en-US" sz="50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6385" y="3375478"/>
            <a:ext cx="1418573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000" b="1" i="1" dirty="0">
                <a:solidFill>
                  <a:schemeClr val="accent2">
                    <a:lumMod val="75000"/>
                  </a:schemeClr>
                </a:solidFill>
              </a:rPr>
              <a:t>Fat</a:t>
            </a:r>
            <a:endParaRPr lang="en-US" sz="6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84633" y="3302275"/>
            <a:ext cx="1606463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000" b="1" i="1" dirty="0"/>
              <a:t>Thin</a:t>
            </a:r>
            <a:endParaRPr lang="en-US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899759" y="3456268"/>
            <a:ext cx="2245291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4500" b="1" i="1" dirty="0">
                <a:solidFill>
                  <a:schemeClr val="accent6">
                    <a:lumMod val="75000"/>
                  </a:schemeClr>
                </a:solidFill>
              </a:rPr>
              <a:t>-পাতলা</a:t>
            </a:r>
            <a:endParaRPr lang="en-US" sz="45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86313" y="3525517"/>
            <a:ext cx="1662830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bn-IN" sz="4100" b="1" dirty="0">
                <a:solidFill>
                  <a:srgbClr val="FF0000"/>
                </a:solidFill>
              </a:rPr>
              <a:t>-</a:t>
            </a:r>
            <a:r>
              <a:rPr lang="bn-IN" sz="4100" b="1" i="1" dirty="0">
                <a:solidFill>
                  <a:srgbClr val="FF0000"/>
                </a:solidFill>
              </a:rPr>
              <a:t>মোটা</a:t>
            </a:r>
            <a:endParaRPr lang="en-US" sz="41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6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4" grpId="2"/>
      <p:bldP spid="15" grpId="2"/>
      <p:bldP spid="23" grpId="2"/>
      <p:bldP spid="24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260" y="1634808"/>
            <a:ext cx="1193104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000" b="1" i="1" dirty="0">
                <a:solidFill>
                  <a:srgbClr val="00B050"/>
                </a:solidFill>
              </a:rPr>
              <a:t>Big</a:t>
            </a:r>
            <a:endParaRPr lang="en-US" sz="6000" b="1" i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0646" y="3387219"/>
            <a:ext cx="1954059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5400" b="1" i="1" dirty="0"/>
              <a:t>S</a:t>
            </a:r>
            <a:r>
              <a:rPr lang="en-US" sz="5400" b="1" i="1" dirty="0"/>
              <a:t>mall</a:t>
            </a:r>
            <a:endParaRPr lang="en-US" sz="5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250504" y="1521582"/>
            <a:ext cx="1681619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000" b="1" i="1" dirty="0">
                <a:solidFill>
                  <a:srgbClr val="FF0000"/>
                </a:solidFill>
              </a:rPr>
              <a:t>Tall</a:t>
            </a:r>
            <a:endParaRPr lang="en-US" sz="6000" b="1" i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1423" y="3387219"/>
            <a:ext cx="2217106" cy="9002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5400" b="1" dirty="0">
                <a:solidFill>
                  <a:srgbClr val="FFC000"/>
                </a:solidFill>
              </a:rPr>
              <a:t>Short</a:t>
            </a:r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64704" y="103663"/>
            <a:ext cx="2761991" cy="761747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accent4"/>
            </a:solidFill>
          </a:ln>
          <a:effectLst>
            <a:innerShdw blurRad="114300">
              <a:prstClr val="black"/>
            </a:innerShdw>
          </a:effectLst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4500" b="1" dirty="0">
                <a:solidFill>
                  <a:srgbClr val="FF0000"/>
                </a:solidFill>
              </a:rPr>
              <a:t>Pair Work</a:t>
            </a:r>
            <a:endParaRPr lang="en-US" sz="45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4883" y="1057727"/>
            <a:ext cx="7064680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300" b="1" i="1" dirty="0">
                <a:solidFill>
                  <a:srgbClr val="002060"/>
                </a:solidFill>
              </a:rPr>
              <a:t>1</a:t>
            </a:r>
            <a:r>
              <a:rPr lang="en-US" sz="3300" b="1" i="1" baseline="30000" dirty="0">
                <a:solidFill>
                  <a:srgbClr val="002060"/>
                </a:solidFill>
              </a:rPr>
              <a:t>st</a:t>
            </a:r>
            <a:r>
              <a:rPr lang="en-US" sz="3300" b="1" i="1" dirty="0">
                <a:solidFill>
                  <a:srgbClr val="002060"/>
                </a:solidFill>
              </a:rPr>
              <a:t> one read and the other one will hear</a:t>
            </a:r>
            <a:endParaRPr lang="en-US" sz="3300" b="1" i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0897" y="1634807"/>
            <a:ext cx="1801400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7200" b="1" i="1" dirty="0">
                <a:solidFill>
                  <a:schemeClr val="accent4">
                    <a:lumMod val="75000"/>
                  </a:schemeClr>
                </a:solidFill>
              </a:rPr>
              <a:t>Fat</a:t>
            </a:r>
            <a:endParaRPr lang="en-US" sz="72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7025" y="3387220"/>
            <a:ext cx="2273474" cy="9925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6000" b="1" i="1" dirty="0">
                <a:solidFill>
                  <a:schemeClr val="accent1">
                    <a:lumMod val="75000"/>
                  </a:schemeClr>
                </a:solidFill>
              </a:rPr>
              <a:t>Thin</a:t>
            </a:r>
            <a:endParaRPr lang="en-US" sz="60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524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3" grpId="1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1"/>
          <p:cNvSpPr/>
          <p:nvPr/>
        </p:nvSpPr>
        <p:spPr>
          <a:xfrm>
            <a:off x="242024" y="734625"/>
            <a:ext cx="2077958" cy="1980392"/>
          </a:xfrm>
          <a:prstGeom prst="teardrop">
            <a:avLst/>
          </a:prstGeom>
          <a:solidFill>
            <a:srgbClr val="FF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/>
              <a:t>Big</a:t>
            </a:r>
            <a:endParaRPr lang="en-US" sz="5400" dirty="0"/>
          </a:p>
        </p:txBody>
      </p:sp>
      <p:sp>
        <p:nvSpPr>
          <p:cNvPr id="3" name="Teardrop 2"/>
          <p:cNvSpPr/>
          <p:nvPr/>
        </p:nvSpPr>
        <p:spPr>
          <a:xfrm>
            <a:off x="266751" y="3047727"/>
            <a:ext cx="2057400" cy="2091206"/>
          </a:xfrm>
          <a:prstGeom prst="teardrop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500" dirty="0">
                <a:solidFill>
                  <a:schemeClr val="tx1"/>
                </a:solidFill>
              </a:rPr>
              <a:t>Small</a:t>
            </a:r>
            <a:endParaRPr lang="en-US" sz="4500" dirty="0">
              <a:solidFill>
                <a:schemeClr val="tx1"/>
              </a:solidFill>
            </a:endParaRPr>
          </a:p>
        </p:txBody>
      </p:sp>
      <p:sp>
        <p:nvSpPr>
          <p:cNvPr id="4" name="Teardrop 3"/>
          <p:cNvSpPr/>
          <p:nvPr/>
        </p:nvSpPr>
        <p:spPr>
          <a:xfrm>
            <a:off x="3024306" y="734625"/>
            <a:ext cx="2480883" cy="1980392"/>
          </a:xfrm>
          <a:prstGeom prst="teardrop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>
                <a:solidFill>
                  <a:srgbClr val="FFFF00"/>
                </a:solidFill>
              </a:rPr>
              <a:t>Tall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5" name="Teardrop 4"/>
          <p:cNvSpPr/>
          <p:nvPr/>
        </p:nvSpPr>
        <p:spPr>
          <a:xfrm>
            <a:off x="6209513" y="734625"/>
            <a:ext cx="2114031" cy="1980392"/>
          </a:xfrm>
          <a:prstGeom prst="teardrop">
            <a:avLst/>
          </a:prstGeom>
          <a:solidFill>
            <a:srgbClr val="FFC000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>
                <a:solidFill>
                  <a:srgbClr val="002060"/>
                </a:solidFill>
              </a:rPr>
              <a:t>Fat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6" name="Teardrop 5"/>
          <p:cNvSpPr/>
          <p:nvPr/>
        </p:nvSpPr>
        <p:spPr>
          <a:xfrm>
            <a:off x="6209513" y="3047727"/>
            <a:ext cx="2114031" cy="2095774"/>
          </a:xfrm>
          <a:prstGeom prst="teardrop">
            <a:avLst/>
          </a:prstGeom>
          <a:solidFill>
            <a:srgbClr val="00B0F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400" dirty="0">
                <a:solidFill>
                  <a:srgbClr val="C00000"/>
                </a:solidFill>
              </a:rPr>
              <a:t>Thin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3001747" y="3250306"/>
            <a:ext cx="2187800" cy="1893194"/>
          </a:xfrm>
          <a:prstGeom prst="teardrop">
            <a:avLst/>
          </a:prstGeom>
          <a:solidFill>
            <a:srgbClr val="FF0000"/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4500" dirty="0">
                <a:solidFill>
                  <a:srgbClr val="002060"/>
                </a:solidFill>
              </a:rPr>
              <a:t>Short</a:t>
            </a:r>
            <a:endParaRPr lang="en-US" sz="4500" dirty="0">
              <a:solidFill>
                <a:srgbClr val="002060"/>
              </a:solidFill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966974" y="0"/>
            <a:ext cx="5242540" cy="734624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5000" b="1" i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Read Individually</a:t>
            </a:r>
            <a:endParaRPr lang="en-US" sz="5000" b="1" i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09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551"/>
            <a:ext cx="9144000" cy="514350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625252" y="375781"/>
            <a:ext cx="4988490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10400" dirty="0">
                <a:solidFill>
                  <a:srgbClr val="00B0F0"/>
                </a:solidFill>
              </a:rPr>
              <a:t>Goodbye</a:t>
            </a:r>
            <a:endParaRPr lang="en-US" sz="10400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7765" y="3673258"/>
            <a:ext cx="138564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03123" y="2912302"/>
            <a:ext cx="5655502" cy="32701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10400" dirty="0">
                <a:solidFill>
                  <a:srgbClr val="FFCC00"/>
                </a:solidFill>
              </a:rPr>
              <a:t>Thank you</a:t>
            </a:r>
            <a:endParaRPr lang="en-US" sz="10400" dirty="0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7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490</TotalTime>
  <Words>171</Words>
  <Application>Microsoft Office PowerPoint</Application>
  <PresentationFormat>On-screen Show (16:9)</PresentationFormat>
  <Paragraphs>63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sujabhuiyan50@gmail.com</dc:creator>
  <cp:lastModifiedBy>pz</cp:lastModifiedBy>
  <cp:revision>106</cp:revision>
  <dcterms:created xsi:type="dcterms:W3CDTF">2019-06-11T14:50:40Z</dcterms:created>
  <dcterms:modified xsi:type="dcterms:W3CDTF">2019-10-13T15:56:33Z</dcterms:modified>
</cp:coreProperties>
</file>