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3"/>
  </p:notesMasterIdLst>
  <p:sldIdLst>
    <p:sldId id="258" r:id="rId2"/>
    <p:sldId id="259" r:id="rId3"/>
    <p:sldId id="281" r:id="rId4"/>
    <p:sldId id="282" r:id="rId5"/>
    <p:sldId id="300" r:id="rId6"/>
    <p:sldId id="301" r:id="rId7"/>
    <p:sldId id="303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77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-72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A74F25-62AE-49F2-8F07-25E176DE0A5D}" type="doc">
      <dgm:prSet loTypeId="urn:microsoft.com/office/officeart/2005/8/layout/vList3#1" loCatId="picture" qsTypeId="urn:microsoft.com/office/officeart/2005/8/quickstyle/simple1" qsCatId="simple" csTypeId="urn:microsoft.com/office/officeart/2005/8/colors/colorful3" csCatId="colorful" phldr="1"/>
      <dgm:spPr/>
    </dgm:pt>
    <dgm:pt modelId="{92F1DF3F-43A6-4434-98EB-C2454D952C4A}">
      <dgm:prSet phldrT="[Text]" custT="1"/>
      <dgm:spPr>
        <a:ln w="38100">
          <a:solidFill>
            <a:srgbClr val="FF0000"/>
          </a:solidFill>
        </a:ln>
      </dgm:spPr>
      <dgm:t>
        <a:bodyPr/>
        <a:lstStyle/>
        <a:p>
          <a:r>
            <a:rPr lang="bn-BD" sz="4000" dirty="0" smtClean="0">
              <a:latin typeface="Kalpurush" pitchFamily="2" charset="0"/>
              <a:cs typeface="Kalpurush" pitchFamily="2" charset="0"/>
            </a:rPr>
            <a:t>শ্রেণিঃ</a:t>
          </a:r>
          <a:r>
            <a:rPr lang="en-US" sz="4000" dirty="0" smtClean="0">
              <a:latin typeface="Kalpurush" pitchFamily="2" charset="0"/>
              <a:cs typeface="Kalpurush" pitchFamily="2" charset="0"/>
            </a:rPr>
            <a:t> </a:t>
          </a:r>
          <a:r>
            <a:rPr lang="bn-BD" sz="4000" dirty="0" smtClean="0">
              <a:latin typeface="Kalpurush" pitchFamily="2" charset="0"/>
              <a:cs typeface="Kalpurush" pitchFamily="2" charset="0"/>
            </a:rPr>
            <a:t>৩য়</a:t>
          </a:r>
          <a:endParaRPr lang="en-US" sz="4000" dirty="0">
            <a:latin typeface="Kalpurush" pitchFamily="2" charset="0"/>
            <a:cs typeface="Kalpurush" pitchFamily="2" charset="0"/>
          </a:endParaRPr>
        </a:p>
      </dgm:t>
    </dgm:pt>
    <dgm:pt modelId="{54BD5683-3B2F-43E2-BEFE-1BDF14F0BD42}" type="parTrans" cxnId="{E5FA3216-B842-4322-B09D-868277BAD223}">
      <dgm:prSet/>
      <dgm:spPr/>
      <dgm:t>
        <a:bodyPr/>
        <a:lstStyle/>
        <a:p>
          <a:endParaRPr lang="en-US"/>
        </a:p>
      </dgm:t>
    </dgm:pt>
    <dgm:pt modelId="{FEDCBEDE-7E05-4D58-A317-D17F73A4CD3E}" type="sibTrans" cxnId="{E5FA3216-B842-4322-B09D-868277BAD223}">
      <dgm:prSet/>
      <dgm:spPr/>
      <dgm:t>
        <a:bodyPr/>
        <a:lstStyle/>
        <a:p>
          <a:endParaRPr lang="en-US"/>
        </a:p>
      </dgm:t>
    </dgm:pt>
    <dgm:pt modelId="{88C0157B-7673-4E21-9DA0-103085F1C4A4}">
      <dgm:prSet phldrT="[Text]" custT="1"/>
      <dgm:spPr>
        <a:ln w="38100">
          <a:solidFill>
            <a:srgbClr val="FF0000"/>
          </a:solidFill>
        </a:ln>
      </dgm:spPr>
      <dgm:t>
        <a:bodyPr anchor="ctr"/>
        <a:lstStyle/>
        <a:p>
          <a:r>
            <a:rPr lang="bn-BD" sz="4000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rPr>
            <a:t>অধায়</a:t>
          </a:r>
          <a:r>
            <a:rPr lang="en-US" sz="4000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rPr>
            <a:t>ঃ</a:t>
          </a:r>
          <a:r>
            <a:rPr lang="bn-BD" sz="4000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rPr>
            <a:t> ১১,পাঠাংশঃ</a:t>
          </a:r>
          <a:r>
            <a:rPr lang="en-US" sz="4000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rPr>
            <a:t> </a:t>
          </a:r>
          <a:r>
            <a:rPr lang="bn-BD" sz="4000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rPr>
            <a:t>অনুচ্ছেদ ২</a:t>
          </a:r>
          <a:endParaRPr lang="en-US" sz="4000" dirty="0">
            <a:solidFill>
              <a:srgbClr val="00B050"/>
            </a:solidFill>
            <a:latin typeface="Kalpurush" pitchFamily="2" charset="0"/>
            <a:cs typeface="Kalpurush" pitchFamily="2" charset="0"/>
          </a:endParaRPr>
        </a:p>
      </dgm:t>
    </dgm:pt>
    <dgm:pt modelId="{76E2D522-90AA-4199-9A50-22D5070ADA16}" type="parTrans" cxnId="{B5DE951E-CFAC-4501-82CE-03966A7D412A}">
      <dgm:prSet/>
      <dgm:spPr/>
      <dgm:t>
        <a:bodyPr/>
        <a:lstStyle/>
        <a:p>
          <a:endParaRPr lang="en-US"/>
        </a:p>
      </dgm:t>
    </dgm:pt>
    <dgm:pt modelId="{6C3E087D-5BA7-43DA-9235-FE543F5221A5}" type="sibTrans" cxnId="{B5DE951E-CFAC-4501-82CE-03966A7D412A}">
      <dgm:prSet/>
      <dgm:spPr/>
      <dgm:t>
        <a:bodyPr/>
        <a:lstStyle/>
        <a:p>
          <a:endParaRPr lang="en-US"/>
        </a:p>
      </dgm:t>
    </dgm:pt>
    <dgm:pt modelId="{C0100C3C-A6B7-4BDE-9D90-D1EAB5FA4205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bn-BD" sz="3200" dirty="0" smtClean="0">
              <a:latin typeface="Kalpurush" pitchFamily="2" charset="0"/>
              <a:cs typeface="Kalpurush" pitchFamily="2" charset="0"/>
            </a:rPr>
            <a:t>বিষয়ঃ</a:t>
          </a:r>
          <a:r>
            <a:rPr lang="en-US" sz="3200" dirty="0" smtClean="0">
              <a:latin typeface="Kalpurush" pitchFamily="2" charset="0"/>
              <a:cs typeface="Kalpurush" pitchFamily="2" charset="0"/>
            </a:rPr>
            <a:t> </a:t>
          </a:r>
          <a:r>
            <a:rPr lang="bn-BD" sz="3200" dirty="0" smtClean="0">
              <a:latin typeface="Kalpurush" pitchFamily="2" charset="0"/>
              <a:cs typeface="Kalpurush" pitchFamily="2" charset="0"/>
            </a:rPr>
            <a:t>বাংলাদেশ ও বিশ্ব পরিচয়</a:t>
          </a:r>
          <a:endParaRPr lang="en-US" sz="3200" dirty="0">
            <a:latin typeface="Kalpurush" pitchFamily="2" charset="0"/>
            <a:cs typeface="Kalpurush" pitchFamily="2" charset="0"/>
          </a:endParaRPr>
        </a:p>
      </dgm:t>
    </dgm:pt>
    <dgm:pt modelId="{AD0D4F61-36AB-40A8-B8BB-2A4F77A72FB9}" type="sibTrans" cxnId="{8764589E-F6C2-4F76-9F34-5440FD5212AB}">
      <dgm:prSet/>
      <dgm:spPr/>
      <dgm:t>
        <a:bodyPr/>
        <a:lstStyle/>
        <a:p>
          <a:endParaRPr lang="en-US"/>
        </a:p>
      </dgm:t>
    </dgm:pt>
    <dgm:pt modelId="{447B3870-D39D-4B8F-A9BB-67DABECDD5CB}" type="parTrans" cxnId="{8764589E-F6C2-4F76-9F34-5440FD5212AB}">
      <dgm:prSet/>
      <dgm:spPr/>
      <dgm:t>
        <a:bodyPr/>
        <a:lstStyle/>
        <a:p>
          <a:endParaRPr lang="en-US"/>
        </a:p>
      </dgm:t>
    </dgm:pt>
    <dgm:pt modelId="{CE1FF5EE-8258-4DA1-B685-1928D123B4B4}">
      <dgm:prSet custT="1"/>
      <dgm:spPr>
        <a:solidFill>
          <a:srgbClr val="0070C0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bn-BD" sz="3600" dirty="0" smtClean="0">
              <a:solidFill>
                <a:schemeClr val="accent4"/>
              </a:solidFill>
              <a:latin typeface="Kalpurush" pitchFamily="2" charset="0"/>
              <a:cs typeface="Kalpurush" pitchFamily="2" charset="0"/>
            </a:rPr>
            <a:t>সময়ঃ</a:t>
          </a:r>
          <a:r>
            <a:rPr lang="en-US" sz="3600" dirty="0" smtClean="0">
              <a:solidFill>
                <a:schemeClr val="accent4"/>
              </a:solidFill>
              <a:latin typeface="Kalpurush" pitchFamily="2" charset="0"/>
              <a:cs typeface="Kalpurush" pitchFamily="2" charset="0"/>
            </a:rPr>
            <a:t> </a:t>
          </a:r>
          <a:r>
            <a:rPr lang="bn-BD" sz="3600" dirty="0" smtClean="0">
              <a:solidFill>
                <a:schemeClr val="accent4"/>
              </a:solidFill>
              <a:latin typeface="Kalpurush" pitchFamily="2" charset="0"/>
              <a:cs typeface="Kalpurush" pitchFamily="2" charset="0"/>
            </a:rPr>
            <a:t>৩০ মিনিট</a:t>
          </a:r>
          <a:endParaRPr lang="en-US" sz="3600" dirty="0">
            <a:solidFill>
              <a:schemeClr val="accent4"/>
            </a:solidFill>
            <a:latin typeface="Kalpurush" pitchFamily="2" charset="0"/>
            <a:cs typeface="Kalpurush" pitchFamily="2" charset="0"/>
          </a:endParaRPr>
        </a:p>
      </dgm:t>
    </dgm:pt>
    <dgm:pt modelId="{5BEE1845-0B1C-4E17-8CA2-500A70BE39EE}" type="parTrans" cxnId="{8ABF2066-BC51-4324-BB0F-C94669027E35}">
      <dgm:prSet/>
      <dgm:spPr/>
      <dgm:t>
        <a:bodyPr/>
        <a:lstStyle/>
        <a:p>
          <a:endParaRPr lang="en-US"/>
        </a:p>
      </dgm:t>
    </dgm:pt>
    <dgm:pt modelId="{4FBF28C8-1C1F-4654-8A6B-36F9FF51D2D9}" type="sibTrans" cxnId="{8ABF2066-BC51-4324-BB0F-C94669027E35}">
      <dgm:prSet/>
      <dgm:spPr/>
      <dgm:t>
        <a:bodyPr/>
        <a:lstStyle/>
        <a:p>
          <a:endParaRPr lang="en-US"/>
        </a:p>
      </dgm:t>
    </dgm:pt>
    <dgm:pt modelId="{87F7AC92-1452-4CDB-B1E1-4F21C274A396}" type="pres">
      <dgm:prSet presAssocID="{87A74F25-62AE-49F2-8F07-25E176DE0A5D}" presName="linearFlow" presStyleCnt="0">
        <dgm:presLayoutVars>
          <dgm:dir/>
          <dgm:resizeHandles val="exact"/>
        </dgm:presLayoutVars>
      </dgm:prSet>
      <dgm:spPr/>
    </dgm:pt>
    <dgm:pt modelId="{83BF6505-8C36-447D-BD29-EEA6DDB4A856}" type="pres">
      <dgm:prSet presAssocID="{92F1DF3F-43A6-4434-98EB-C2454D952C4A}" presName="composite" presStyleCnt="0"/>
      <dgm:spPr/>
    </dgm:pt>
    <dgm:pt modelId="{93733A76-3410-4AB3-9482-86AAA9CD459C}" type="pres">
      <dgm:prSet presAssocID="{92F1DF3F-43A6-4434-98EB-C2454D952C4A}" presName="imgShp" presStyleLbl="fgImgPlace1" presStyleIdx="0" presStyleCnt="4" custScaleX="100034" custLinFactX="-6731" custLinFactNeighborX="-100000" custLinFactNeighborY="6488"/>
      <dgm:spPr>
        <a:solidFill>
          <a:schemeClr val="accent6"/>
        </a:solidFill>
        <a:ln w="57150">
          <a:solidFill>
            <a:schemeClr val="accent2"/>
          </a:solidFill>
        </a:ln>
      </dgm:spPr>
    </dgm:pt>
    <dgm:pt modelId="{7B28ECB4-2204-47A8-A283-68A1BBFED324}" type="pres">
      <dgm:prSet presAssocID="{92F1DF3F-43A6-4434-98EB-C2454D952C4A}" presName="txShp" presStyleLbl="node1" presStyleIdx="0" presStyleCnt="4" custLinFactNeighborX="-2956" custLinFactNeighborY="-13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9AAFF-439A-4842-B31D-E88B482591D8}" type="pres">
      <dgm:prSet presAssocID="{FEDCBEDE-7E05-4D58-A317-D17F73A4CD3E}" presName="spacing" presStyleCnt="0"/>
      <dgm:spPr/>
    </dgm:pt>
    <dgm:pt modelId="{47BF4A83-7903-4051-994C-C94E2A4AB6E9}" type="pres">
      <dgm:prSet presAssocID="{C0100C3C-A6B7-4BDE-9D90-D1EAB5FA4205}" presName="composite" presStyleCnt="0"/>
      <dgm:spPr/>
    </dgm:pt>
    <dgm:pt modelId="{F3FBA024-966D-49F8-BF53-F5A1948D1A6A}" type="pres">
      <dgm:prSet presAssocID="{C0100C3C-A6B7-4BDE-9D90-D1EAB5FA4205}" presName="imgShp" presStyleLbl="fgImgPlace1" presStyleIdx="1" presStyleCnt="4" custLinFactNeighborX="-36667" custLinFactNeighborY="1264"/>
      <dgm:spPr>
        <a:solidFill>
          <a:schemeClr val="accent1">
            <a:lumMod val="75000"/>
          </a:schemeClr>
        </a:solidFill>
        <a:ln w="57150"/>
      </dgm:spPr>
    </dgm:pt>
    <dgm:pt modelId="{FD6EF539-2DEC-4F1E-9E3F-A146EE8743E3}" type="pres">
      <dgm:prSet presAssocID="{C0100C3C-A6B7-4BDE-9D90-D1EAB5FA4205}" presName="txShp" presStyleLbl="node1" presStyleIdx="1" presStyleCnt="4" custScaleX="96485" custScaleY="95772" custLinFactNeighborX="3208" custLinFactNeighborY="-8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D8BC4-A923-4A77-A177-5854DD388E6F}" type="pres">
      <dgm:prSet presAssocID="{AD0D4F61-36AB-40A8-B8BB-2A4F77A72FB9}" presName="spacing" presStyleCnt="0"/>
      <dgm:spPr/>
    </dgm:pt>
    <dgm:pt modelId="{1D826248-A09D-4603-BA6E-2A459FEC2B62}" type="pres">
      <dgm:prSet presAssocID="{88C0157B-7673-4E21-9DA0-103085F1C4A4}" presName="composite" presStyleCnt="0"/>
      <dgm:spPr/>
    </dgm:pt>
    <dgm:pt modelId="{18A15A3C-9E4E-4E7B-A6CE-2DB2B442A23E}" type="pres">
      <dgm:prSet presAssocID="{88C0157B-7673-4E21-9DA0-103085F1C4A4}" presName="imgShp" presStyleLbl="fgImgPlace1" presStyleIdx="2" presStyleCnt="4" custLinFactNeighborX="61169" custLinFactNeighborY="1030"/>
      <dgm:spPr>
        <a:solidFill>
          <a:schemeClr val="accent4"/>
        </a:solidFill>
        <a:ln w="57150">
          <a:solidFill>
            <a:schemeClr val="accent6"/>
          </a:solidFill>
        </a:ln>
      </dgm:spPr>
    </dgm:pt>
    <dgm:pt modelId="{15BA9938-9458-4E94-AF13-653BE0B32F1D}" type="pres">
      <dgm:prSet presAssocID="{88C0157B-7673-4E21-9DA0-103085F1C4A4}" presName="txShp" presStyleLbl="node1" presStyleIdx="2" presStyleCnt="4" custLinFactNeighborX="13301" custLinFactNeighborY="-7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8ECAE-8516-4954-87D7-8EE7A20A12A3}" type="pres">
      <dgm:prSet presAssocID="{6C3E087D-5BA7-43DA-9235-FE543F5221A5}" presName="spacing" presStyleCnt="0"/>
      <dgm:spPr/>
    </dgm:pt>
    <dgm:pt modelId="{B1F40C2E-2E23-45BC-A17F-346E21E00C4C}" type="pres">
      <dgm:prSet presAssocID="{CE1FF5EE-8258-4DA1-B685-1928D123B4B4}" presName="composite" presStyleCnt="0"/>
      <dgm:spPr/>
    </dgm:pt>
    <dgm:pt modelId="{CD9361AD-6355-4658-AE2B-2297A34245E9}" type="pres">
      <dgm:prSet presAssocID="{CE1FF5EE-8258-4DA1-B685-1928D123B4B4}" presName="imgShp" presStyleLbl="fgImgPlace1" presStyleIdx="3" presStyleCnt="4" custFlipHor="1" custScaleX="114576" custLinFactNeighborX="97884" custLinFactNeighborY="5339"/>
      <dgm:spPr>
        <a:solidFill>
          <a:srgbClr val="FF0000"/>
        </a:solidFill>
        <a:ln w="57150"/>
      </dgm:spPr>
    </dgm:pt>
    <dgm:pt modelId="{E071997D-901D-4E4D-AB25-469DF25F746E}" type="pres">
      <dgm:prSet presAssocID="{CE1FF5EE-8258-4DA1-B685-1928D123B4B4}" presName="txShp" presStyleLbl="node1" presStyleIdx="3" presStyleCnt="4" custAng="0" custScaleX="71638" custScaleY="117977" custLinFactNeighborX="4765" custLinFactNeighborY="-3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3A0B68-48D8-4955-AF84-6F461B259F7D}" type="presOf" srcId="{92F1DF3F-43A6-4434-98EB-C2454D952C4A}" destId="{7B28ECB4-2204-47A8-A283-68A1BBFED324}" srcOrd="0" destOrd="0" presId="urn:microsoft.com/office/officeart/2005/8/layout/vList3#1"/>
    <dgm:cxn modelId="{13EDC80A-568B-4EC3-A61B-25D42AE42C29}" type="presOf" srcId="{88C0157B-7673-4E21-9DA0-103085F1C4A4}" destId="{15BA9938-9458-4E94-AF13-653BE0B32F1D}" srcOrd="0" destOrd="0" presId="urn:microsoft.com/office/officeart/2005/8/layout/vList3#1"/>
    <dgm:cxn modelId="{0565439C-F277-4C81-9169-44368E06A27A}" type="presOf" srcId="{C0100C3C-A6B7-4BDE-9D90-D1EAB5FA4205}" destId="{FD6EF539-2DEC-4F1E-9E3F-A146EE8743E3}" srcOrd="0" destOrd="0" presId="urn:microsoft.com/office/officeart/2005/8/layout/vList3#1"/>
    <dgm:cxn modelId="{E5FA3216-B842-4322-B09D-868277BAD223}" srcId="{87A74F25-62AE-49F2-8F07-25E176DE0A5D}" destId="{92F1DF3F-43A6-4434-98EB-C2454D952C4A}" srcOrd="0" destOrd="0" parTransId="{54BD5683-3B2F-43E2-BEFE-1BDF14F0BD42}" sibTransId="{FEDCBEDE-7E05-4D58-A317-D17F73A4CD3E}"/>
    <dgm:cxn modelId="{8ABF2066-BC51-4324-BB0F-C94669027E35}" srcId="{87A74F25-62AE-49F2-8F07-25E176DE0A5D}" destId="{CE1FF5EE-8258-4DA1-B685-1928D123B4B4}" srcOrd="3" destOrd="0" parTransId="{5BEE1845-0B1C-4E17-8CA2-500A70BE39EE}" sibTransId="{4FBF28C8-1C1F-4654-8A6B-36F9FF51D2D9}"/>
    <dgm:cxn modelId="{09F40465-7DB4-43F4-AE98-F2DE9E01BC69}" type="presOf" srcId="{CE1FF5EE-8258-4DA1-B685-1928D123B4B4}" destId="{E071997D-901D-4E4D-AB25-469DF25F746E}" srcOrd="0" destOrd="0" presId="urn:microsoft.com/office/officeart/2005/8/layout/vList3#1"/>
    <dgm:cxn modelId="{97396E7C-3E0D-419D-82C4-8B4A8B34E749}" type="presOf" srcId="{87A74F25-62AE-49F2-8F07-25E176DE0A5D}" destId="{87F7AC92-1452-4CDB-B1E1-4F21C274A396}" srcOrd="0" destOrd="0" presId="urn:microsoft.com/office/officeart/2005/8/layout/vList3#1"/>
    <dgm:cxn modelId="{B5DE951E-CFAC-4501-82CE-03966A7D412A}" srcId="{87A74F25-62AE-49F2-8F07-25E176DE0A5D}" destId="{88C0157B-7673-4E21-9DA0-103085F1C4A4}" srcOrd="2" destOrd="0" parTransId="{76E2D522-90AA-4199-9A50-22D5070ADA16}" sibTransId="{6C3E087D-5BA7-43DA-9235-FE543F5221A5}"/>
    <dgm:cxn modelId="{8764589E-F6C2-4F76-9F34-5440FD5212AB}" srcId="{87A74F25-62AE-49F2-8F07-25E176DE0A5D}" destId="{C0100C3C-A6B7-4BDE-9D90-D1EAB5FA4205}" srcOrd="1" destOrd="0" parTransId="{447B3870-D39D-4B8F-A9BB-67DABECDD5CB}" sibTransId="{AD0D4F61-36AB-40A8-B8BB-2A4F77A72FB9}"/>
    <dgm:cxn modelId="{E1C731C2-00D6-4087-A573-24A91C5C538C}" type="presParOf" srcId="{87F7AC92-1452-4CDB-B1E1-4F21C274A396}" destId="{83BF6505-8C36-447D-BD29-EEA6DDB4A856}" srcOrd="0" destOrd="0" presId="urn:microsoft.com/office/officeart/2005/8/layout/vList3#1"/>
    <dgm:cxn modelId="{C8988FF0-60A0-44BB-A746-BF7FC45D6267}" type="presParOf" srcId="{83BF6505-8C36-447D-BD29-EEA6DDB4A856}" destId="{93733A76-3410-4AB3-9482-86AAA9CD459C}" srcOrd="0" destOrd="0" presId="urn:microsoft.com/office/officeart/2005/8/layout/vList3#1"/>
    <dgm:cxn modelId="{70CB156D-C6EB-431E-BDB6-85BC9AB59972}" type="presParOf" srcId="{83BF6505-8C36-447D-BD29-EEA6DDB4A856}" destId="{7B28ECB4-2204-47A8-A283-68A1BBFED324}" srcOrd="1" destOrd="0" presId="urn:microsoft.com/office/officeart/2005/8/layout/vList3#1"/>
    <dgm:cxn modelId="{AE4E548D-430B-4370-8FF8-300D6E5C4F8C}" type="presParOf" srcId="{87F7AC92-1452-4CDB-B1E1-4F21C274A396}" destId="{16E9AAFF-439A-4842-B31D-E88B482591D8}" srcOrd="1" destOrd="0" presId="urn:microsoft.com/office/officeart/2005/8/layout/vList3#1"/>
    <dgm:cxn modelId="{9DC93EE4-558E-4360-BCE8-A0FBFFC71500}" type="presParOf" srcId="{87F7AC92-1452-4CDB-B1E1-4F21C274A396}" destId="{47BF4A83-7903-4051-994C-C94E2A4AB6E9}" srcOrd="2" destOrd="0" presId="urn:microsoft.com/office/officeart/2005/8/layout/vList3#1"/>
    <dgm:cxn modelId="{7B483E20-CCBA-458D-A1C0-55EBB2E48011}" type="presParOf" srcId="{47BF4A83-7903-4051-994C-C94E2A4AB6E9}" destId="{F3FBA024-966D-49F8-BF53-F5A1948D1A6A}" srcOrd="0" destOrd="0" presId="urn:microsoft.com/office/officeart/2005/8/layout/vList3#1"/>
    <dgm:cxn modelId="{4BEBEA0D-2761-4497-BA5A-4B5F2506EE5C}" type="presParOf" srcId="{47BF4A83-7903-4051-994C-C94E2A4AB6E9}" destId="{FD6EF539-2DEC-4F1E-9E3F-A146EE8743E3}" srcOrd="1" destOrd="0" presId="urn:microsoft.com/office/officeart/2005/8/layout/vList3#1"/>
    <dgm:cxn modelId="{2A0A3840-DDDE-439B-BC17-682F27414A6B}" type="presParOf" srcId="{87F7AC92-1452-4CDB-B1E1-4F21C274A396}" destId="{48AD8BC4-A923-4A77-A177-5854DD388E6F}" srcOrd="3" destOrd="0" presId="urn:microsoft.com/office/officeart/2005/8/layout/vList3#1"/>
    <dgm:cxn modelId="{66306845-9572-4BD9-B135-320F2057440F}" type="presParOf" srcId="{87F7AC92-1452-4CDB-B1E1-4F21C274A396}" destId="{1D826248-A09D-4603-BA6E-2A459FEC2B62}" srcOrd="4" destOrd="0" presId="urn:microsoft.com/office/officeart/2005/8/layout/vList3#1"/>
    <dgm:cxn modelId="{0DE8358B-7F3D-4126-8DD5-213B0A09CB7D}" type="presParOf" srcId="{1D826248-A09D-4603-BA6E-2A459FEC2B62}" destId="{18A15A3C-9E4E-4E7B-A6CE-2DB2B442A23E}" srcOrd="0" destOrd="0" presId="urn:microsoft.com/office/officeart/2005/8/layout/vList3#1"/>
    <dgm:cxn modelId="{5F7FD70F-2ABE-4B0E-8382-E1D1539D74E8}" type="presParOf" srcId="{1D826248-A09D-4603-BA6E-2A459FEC2B62}" destId="{15BA9938-9458-4E94-AF13-653BE0B32F1D}" srcOrd="1" destOrd="0" presId="urn:microsoft.com/office/officeart/2005/8/layout/vList3#1"/>
    <dgm:cxn modelId="{DE5CACA0-C5ED-4E94-959B-6696537C5841}" type="presParOf" srcId="{87F7AC92-1452-4CDB-B1E1-4F21C274A396}" destId="{3C78ECAE-8516-4954-87D7-8EE7A20A12A3}" srcOrd="5" destOrd="0" presId="urn:microsoft.com/office/officeart/2005/8/layout/vList3#1"/>
    <dgm:cxn modelId="{780BCC74-B597-4195-9966-2F3764EEAA44}" type="presParOf" srcId="{87F7AC92-1452-4CDB-B1E1-4F21C274A396}" destId="{B1F40C2E-2E23-45BC-A17F-346E21E00C4C}" srcOrd="6" destOrd="0" presId="urn:microsoft.com/office/officeart/2005/8/layout/vList3#1"/>
    <dgm:cxn modelId="{E719F8FE-9DA7-4798-97A6-84B78C9B74C6}" type="presParOf" srcId="{B1F40C2E-2E23-45BC-A17F-346E21E00C4C}" destId="{CD9361AD-6355-4658-AE2B-2297A34245E9}" srcOrd="0" destOrd="0" presId="urn:microsoft.com/office/officeart/2005/8/layout/vList3#1"/>
    <dgm:cxn modelId="{0C4B4438-11B3-4C1E-9582-244AE883913E}" type="presParOf" srcId="{B1F40C2E-2E23-45BC-A17F-346E21E00C4C}" destId="{E071997D-901D-4E4D-AB25-469DF25F746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EA38B6-43FD-426D-83CE-5B88A3E33CC1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93A5A22-3F83-4808-98EE-181279D5122B}">
      <dgm:prSet phldrT="[Text]" custT="1"/>
      <dgm:spPr/>
      <dgm:t>
        <a:bodyPr/>
        <a:lstStyle/>
        <a:p>
          <a:r>
            <a:rPr lang="bn-BD" sz="3200" dirty="0" smtClean="0">
              <a:latin typeface="Kalpurush" pitchFamily="2" charset="0"/>
              <a:cs typeface="Kalpurush" pitchFamily="2" charset="0"/>
            </a:rPr>
            <a:t>১৫</a:t>
          </a:r>
          <a:r>
            <a:rPr lang="en-US" sz="3200" dirty="0" smtClean="0">
              <a:latin typeface="Kalpurush" pitchFamily="2" charset="0"/>
              <a:cs typeface="Kalpurush" pitchFamily="2" charset="0"/>
            </a:rPr>
            <a:t>.</a:t>
          </a:r>
          <a:r>
            <a:rPr lang="bn-BD" sz="3200" dirty="0" smtClean="0">
              <a:latin typeface="Kalpurush" pitchFamily="2" charset="0"/>
              <a:cs typeface="Kalpurush" pitchFamily="2" charset="0"/>
            </a:rPr>
            <a:t>৩</a:t>
          </a:r>
          <a:r>
            <a:rPr lang="en-US" sz="3200" dirty="0" smtClean="0">
              <a:latin typeface="Kalpurush" pitchFamily="2" charset="0"/>
              <a:cs typeface="Kalpurush" pitchFamily="2" charset="0"/>
            </a:rPr>
            <a:t>.</a:t>
          </a:r>
          <a:r>
            <a:rPr lang="bn-BD" sz="3200" dirty="0" smtClean="0">
              <a:latin typeface="Kalpurush" pitchFamily="2" charset="0"/>
              <a:cs typeface="Kalpurush" pitchFamily="2" charset="0"/>
            </a:rPr>
            <a:t>৩ জাতীয় দিবসগুলোর গুরুত্ব উপলব্ধি করতে পারবে ও দিবসের আয়োজনে অংশ নিতে পারবে</a:t>
          </a:r>
          <a:r>
            <a:rPr lang="en-US" sz="3200" dirty="0" smtClean="0">
              <a:latin typeface="Kalpurush" pitchFamily="2" charset="0"/>
              <a:cs typeface="Kalpurush" pitchFamily="2" charset="0"/>
            </a:rPr>
            <a:t>।</a:t>
          </a:r>
          <a:endParaRPr lang="en-US" sz="3200" dirty="0">
            <a:latin typeface="Kalpurush" pitchFamily="2" charset="0"/>
            <a:cs typeface="Kalpurush" pitchFamily="2" charset="0"/>
          </a:endParaRPr>
        </a:p>
      </dgm:t>
    </dgm:pt>
    <dgm:pt modelId="{20A73126-DEB8-4928-A8E9-0CE2A0C07D95}" type="sibTrans" cxnId="{D7C1742E-DAA3-4F60-9BC8-51BA37682DF1}">
      <dgm:prSet/>
      <dgm:spPr/>
      <dgm:t>
        <a:bodyPr/>
        <a:lstStyle/>
        <a:p>
          <a:endParaRPr lang="en-US"/>
        </a:p>
      </dgm:t>
    </dgm:pt>
    <dgm:pt modelId="{7E9F5BD1-F433-4E15-B991-12D269C60E5C}" type="parTrans" cxnId="{D7C1742E-DAA3-4F60-9BC8-51BA37682DF1}">
      <dgm:prSet/>
      <dgm:spPr/>
      <dgm:t>
        <a:bodyPr/>
        <a:lstStyle/>
        <a:p>
          <a:endParaRPr lang="en-US"/>
        </a:p>
      </dgm:t>
    </dgm:pt>
    <dgm:pt modelId="{21BCABB9-F3F4-4955-8176-5CC427D3D52A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BD" sz="3200" dirty="0" smtClean="0">
              <a:latin typeface="Kalpurush" pitchFamily="2" charset="0"/>
              <a:cs typeface="Kalpurush" pitchFamily="2" charset="0"/>
            </a:rPr>
            <a:t>১৫</a:t>
          </a:r>
          <a:r>
            <a:rPr lang="en-US" sz="3200" dirty="0" smtClean="0">
              <a:latin typeface="Kalpurush" pitchFamily="2" charset="0"/>
              <a:cs typeface="Kalpurush" pitchFamily="2" charset="0"/>
            </a:rPr>
            <a:t>.</a:t>
          </a:r>
          <a:r>
            <a:rPr lang="bn-BD" sz="3200" dirty="0" smtClean="0">
              <a:latin typeface="Kalpurush" pitchFamily="2" charset="0"/>
              <a:cs typeface="Kalpurush" pitchFamily="2" charset="0"/>
            </a:rPr>
            <a:t>৩</a:t>
          </a:r>
          <a:r>
            <a:rPr lang="en-US" sz="3200" dirty="0" smtClean="0">
              <a:latin typeface="Kalpurush" pitchFamily="2" charset="0"/>
              <a:cs typeface="Kalpurush" pitchFamily="2" charset="0"/>
            </a:rPr>
            <a:t>.১ </a:t>
          </a:r>
          <a:r>
            <a:rPr lang="en-US" sz="3200" dirty="0" err="1" smtClean="0">
              <a:latin typeface="Kalpurush" pitchFamily="2" charset="0"/>
              <a:cs typeface="Kalpurush" pitchFamily="2" charset="0"/>
            </a:rPr>
            <a:t>জাতীয়</a:t>
          </a:r>
          <a:r>
            <a:rPr lang="en-US" sz="3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3200" dirty="0" err="1" smtClean="0">
              <a:latin typeface="Kalpurush" pitchFamily="2" charset="0"/>
              <a:cs typeface="Kalpurush" pitchFamily="2" charset="0"/>
            </a:rPr>
            <a:t>ছুটির</a:t>
          </a:r>
          <a:r>
            <a:rPr lang="en-US" sz="3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3200" dirty="0" err="1" smtClean="0">
              <a:latin typeface="Kalpurush" pitchFamily="2" charset="0"/>
              <a:cs typeface="Kalpurush" pitchFamily="2" charset="0"/>
            </a:rPr>
            <a:t>দিনগুলোর</a:t>
          </a:r>
          <a:r>
            <a:rPr lang="en-US" sz="3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3200" dirty="0" err="1" smtClean="0">
              <a:latin typeface="Kalpurush" pitchFamily="2" charset="0"/>
              <a:cs typeface="Kalpurush" pitchFamily="2" charset="0"/>
            </a:rPr>
            <a:t>তারিখ</a:t>
          </a:r>
          <a:r>
            <a:rPr lang="en-US" sz="3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3200" dirty="0" err="1" smtClean="0">
              <a:latin typeface="Kalpurush" pitchFamily="2" charset="0"/>
              <a:cs typeface="Kalpurush" pitchFamily="2" charset="0"/>
            </a:rPr>
            <a:t>এবং</a:t>
          </a:r>
          <a:r>
            <a:rPr lang="en-US" sz="3200" dirty="0" smtClean="0">
              <a:latin typeface="Kalpurush" pitchFamily="2" charset="0"/>
              <a:cs typeface="Kalpurush" pitchFamily="2" charset="0"/>
            </a:rPr>
            <a:t> </a:t>
          </a:r>
          <a:br>
            <a:rPr lang="en-US" sz="3200" dirty="0" smtClean="0">
              <a:latin typeface="Kalpurush" pitchFamily="2" charset="0"/>
              <a:cs typeface="Kalpurush" pitchFamily="2" charset="0"/>
            </a:rPr>
          </a:br>
          <a:r>
            <a:rPr lang="en-US" sz="3200" dirty="0" smtClean="0">
              <a:latin typeface="Kalpurush" pitchFamily="2" charset="0"/>
              <a:cs typeface="Kalpurush" pitchFamily="2" charset="0"/>
            </a:rPr>
            <a:t>        </a:t>
          </a:r>
          <a:r>
            <a:rPr lang="en-US" sz="3200" dirty="0" err="1" smtClean="0">
              <a:latin typeface="Kalpurush" pitchFamily="2" charset="0"/>
              <a:cs typeface="Kalpurush" pitchFamily="2" charset="0"/>
            </a:rPr>
            <a:t>ঘটনা</a:t>
          </a:r>
          <a:r>
            <a:rPr lang="en-US" sz="3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3200" dirty="0" err="1" smtClean="0">
              <a:latin typeface="Kalpurush" pitchFamily="2" charset="0"/>
              <a:cs typeface="Kalpurush" pitchFamily="2" charset="0"/>
            </a:rPr>
            <a:t>বলতে</a:t>
          </a:r>
          <a:r>
            <a:rPr lang="en-US" sz="3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3200" dirty="0" err="1" smtClean="0">
              <a:latin typeface="Kalpurush" pitchFamily="2" charset="0"/>
              <a:cs typeface="Kalpurush" pitchFamily="2" charset="0"/>
            </a:rPr>
            <a:t>পারবে</a:t>
          </a:r>
          <a:r>
            <a:rPr lang="en-US" sz="3200" dirty="0" smtClean="0">
              <a:latin typeface="Kalpurush" pitchFamily="2" charset="0"/>
              <a:cs typeface="Kalpurush" pitchFamily="2" charset="0"/>
            </a:rPr>
            <a:t>।</a:t>
          </a:r>
          <a:endParaRPr lang="en-US" sz="3200" dirty="0">
            <a:latin typeface="Kalpurush" pitchFamily="2" charset="0"/>
            <a:cs typeface="Kalpurush" pitchFamily="2" charset="0"/>
          </a:endParaRPr>
        </a:p>
      </dgm:t>
    </dgm:pt>
    <dgm:pt modelId="{13E6746A-33AF-4F29-91B9-62E1FB22A674}" type="sibTrans" cxnId="{8C1AD34C-B447-4E1E-882C-4281CD37CA70}">
      <dgm:prSet/>
      <dgm:spPr/>
      <dgm:t>
        <a:bodyPr/>
        <a:lstStyle/>
        <a:p>
          <a:endParaRPr lang="en-US"/>
        </a:p>
      </dgm:t>
    </dgm:pt>
    <dgm:pt modelId="{22214B48-CA49-4FB8-9252-DAFB0EEED47E}" type="parTrans" cxnId="{8C1AD34C-B447-4E1E-882C-4281CD37CA70}">
      <dgm:prSet/>
      <dgm:spPr/>
      <dgm:t>
        <a:bodyPr/>
        <a:lstStyle/>
        <a:p>
          <a:endParaRPr lang="en-US"/>
        </a:p>
      </dgm:t>
    </dgm:pt>
    <dgm:pt modelId="{729647C0-5F15-4598-A411-92F4CA6275AC}">
      <dgm:prSet phldrT="[Text]" custT="1"/>
      <dgm:spPr/>
      <dgm:t>
        <a:bodyPr/>
        <a:lstStyle/>
        <a:p>
          <a:r>
            <a:rPr lang="bn-BD" sz="3200" dirty="0" smtClean="0">
              <a:latin typeface="Kalpurush" pitchFamily="2" charset="0"/>
              <a:cs typeface="Kalpurush" pitchFamily="2" charset="0"/>
            </a:rPr>
            <a:t>১৫</a:t>
          </a:r>
          <a:r>
            <a:rPr lang="en-US" sz="3200" dirty="0" smtClean="0">
              <a:latin typeface="Kalpurush" pitchFamily="2" charset="0"/>
              <a:cs typeface="Kalpurush" pitchFamily="2" charset="0"/>
            </a:rPr>
            <a:t>.</a:t>
          </a:r>
          <a:r>
            <a:rPr lang="bn-BD" sz="3200" dirty="0" smtClean="0">
              <a:latin typeface="Kalpurush" pitchFamily="2" charset="0"/>
              <a:cs typeface="Kalpurush" pitchFamily="2" charset="0"/>
            </a:rPr>
            <a:t>৩</a:t>
          </a:r>
          <a:r>
            <a:rPr lang="en-US" sz="3200" dirty="0" smtClean="0">
              <a:latin typeface="Kalpurush" pitchFamily="2" charset="0"/>
              <a:cs typeface="Kalpurush" pitchFamily="2" charset="0"/>
            </a:rPr>
            <a:t>.</a:t>
          </a:r>
          <a:r>
            <a:rPr lang="bn-BD" sz="3200" dirty="0" smtClean="0">
              <a:latin typeface="Kalpurush" pitchFamily="2" charset="0"/>
              <a:cs typeface="Kalpurush" pitchFamily="2" charset="0"/>
            </a:rPr>
            <a:t>২ জাতীয় ছুটির দিনগুলো সম্পর্কে বলতে</a:t>
          </a:r>
          <a:r>
            <a:rPr lang="en-US" sz="3200" dirty="0" smtClean="0">
              <a:latin typeface="Kalpurush" pitchFamily="2" charset="0"/>
              <a:cs typeface="Kalpurush" pitchFamily="2" charset="0"/>
            </a:rPr>
            <a:t/>
          </a:r>
          <a:br>
            <a:rPr lang="en-US" sz="3200" dirty="0" smtClean="0">
              <a:latin typeface="Kalpurush" pitchFamily="2" charset="0"/>
              <a:cs typeface="Kalpurush" pitchFamily="2" charset="0"/>
            </a:rPr>
          </a:br>
          <a:r>
            <a:rPr lang="en-US" sz="3200" dirty="0" smtClean="0">
              <a:latin typeface="Kalpurush" pitchFamily="2" charset="0"/>
              <a:cs typeface="Kalpurush" pitchFamily="2" charset="0"/>
            </a:rPr>
            <a:t>       </a:t>
          </a:r>
          <a:r>
            <a:rPr lang="bn-BD" sz="3200" dirty="0" smtClean="0">
              <a:latin typeface="Kalpurush" pitchFamily="2" charset="0"/>
              <a:cs typeface="Kalpurush" pitchFamily="2" charset="0"/>
            </a:rPr>
            <a:t> পারবে</a:t>
          </a:r>
          <a:r>
            <a:rPr lang="en-US" sz="3200" dirty="0" smtClean="0">
              <a:latin typeface="Kalpurush" pitchFamily="2" charset="0"/>
              <a:cs typeface="Kalpurush" pitchFamily="2" charset="0"/>
            </a:rPr>
            <a:t>।</a:t>
          </a:r>
          <a:endParaRPr lang="en-US" sz="3200" dirty="0">
            <a:latin typeface="Kalpurush" pitchFamily="2" charset="0"/>
            <a:cs typeface="Kalpurush" pitchFamily="2" charset="0"/>
          </a:endParaRPr>
        </a:p>
      </dgm:t>
    </dgm:pt>
    <dgm:pt modelId="{26A85B86-8EF8-480A-A811-C7F603A2DFFF}" type="sibTrans" cxnId="{5654D3FB-D22E-4CE7-BA81-B3BCA344FCDC}">
      <dgm:prSet/>
      <dgm:spPr/>
      <dgm:t>
        <a:bodyPr/>
        <a:lstStyle/>
        <a:p>
          <a:endParaRPr lang="en-US"/>
        </a:p>
      </dgm:t>
    </dgm:pt>
    <dgm:pt modelId="{51B44277-8362-4D3B-A9EF-9D9DC8644A69}" type="parTrans" cxnId="{5654D3FB-D22E-4CE7-BA81-B3BCA344FCDC}">
      <dgm:prSet/>
      <dgm:spPr/>
      <dgm:t>
        <a:bodyPr/>
        <a:lstStyle/>
        <a:p>
          <a:endParaRPr lang="en-US"/>
        </a:p>
      </dgm:t>
    </dgm:pt>
    <dgm:pt modelId="{7CA217CB-3AD9-4ED5-A02C-CBC296A3E2A9}" type="pres">
      <dgm:prSet presAssocID="{55EA38B6-43FD-426D-83CE-5B88A3E33C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BCD5D7-3C05-4850-9EB4-D2DC9B53C928}" type="pres">
      <dgm:prSet presAssocID="{21BCABB9-F3F4-4955-8176-5CC427D3D52A}" presName="parentLin" presStyleCnt="0"/>
      <dgm:spPr/>
    </dgm:pt>
    <dgm:pt modelId="{5C8E6273-32C6-49F0-B93C-80F6A77D8918}" type="pres">
      <dgm:prSet presAssocID="{21BCABB9-F3F4-4955-8176-5CC427D3D52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C0313C8-56C7-4F35-A2D8-3BA26962EBFD}" type="pres">
      <dgm:prSet presAssocID="{21BCABB9-F3F4-4955-8176-5CC427D3D52A}" presName="parentText" presStyleLbl="node1" presStyleIdx="0" presStyleCnt="3" custScaleX="142857" custScaleY="476144" custLinFactY="-146369" custLinFactNeighborX="-30349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A6E02-2EC1-4A3A-A3D6-2EAEE5395145}" type="pres">
      <dgm:prSet presAssocID="{21BCABB9-F3F4-4955-8176-5CC427D3D52A}" presName="negativeSpace" presStyleCnt="0"/>
      <dgm:spPr/>
    </dgm:pt>
    <dgm:pt modelId="{B473DC6A-3F0D-40A4-9273-AAE68DA18D6E}" type="pres">
      <dgm:prSet presAssocID="{21BCABB9-F3F4-4955-8176-5CC427D3D52A}" presName="childText" presStyleLbl="conFgAcc1" presStyleIdx="0" presStyleCnt="3">
        <dgm:presLayoutVars>
          <dgm:bulletEnabled val="1"/>
        </dgm:presLayoutVars>
      </dgm:prSet>
      <dgm:spPr/>
    </dgm:pt>
    <dgm:pt modelId="{41C2F85A-BC69-4068-8745-F2E954CB079A}" type="pres">
      <dgm:prSet presAssocID="{13E6746A-33AF-4F29-91B9-62E1FB22A674}" presName="spaceBetweenRectangles" presStyleCnt="0"/>
      <dgm:spPr/>
    </dgm:pt>
    <dgm:pt modelId="{0E45901A-1977-4326-BA56-253645F53B54}" type="pres">
      <dgm:prSet presAssocID="{729647C0-5F15-4598-A411-92F4CA6275AC}" presName="parentLin" presStyleCnt="0"/>
      <dgm:spPr/>
    </dgm:pt>
    <dgm:pt modelId="{FE3C486E-EF1F-43E1-AB0E-6DCA5792A068}" type="pres">
      <dgm:prSet presAssocID="{729647C0-5F15-4598-A411-92F4CA6275A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A8D99B4-C269-4948-A1BD-D4049C7DA54A}" type="pres">
      <dgm:prSet presAssocID="{729647C0-5F15-4598-A411-92F4CA6275AC}" presName="parentText" presStyleLbl="node1" presStyleIdx="1" presStyleCnt="3" custScaleX="142857" custScaleY="419124" custLinFactNeighborX="-30349" custLinFactNeighborY="-663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AD779-B9BE-4448-8966-8F088170E596}" type="pres">
      <dgm:prSet presAssocID="{729647C0-5F15-4598-A411-92F4CA6275AC}" presName="negativeSpace" presStyleCnt="0"/>
      <dgm:spPr/>
    </dgm:pt>
    <dgm:pt modelId="{FBC9B168-22A3-4E7F-8879-02EE7EC7C01B}" type="pres">
      <dgm:prSet presAssocID="{729647C0-5F15-4598-A411-92F4CA6275AC}" presName="childText" presStyleLbl="conFgAcc1" presStyleIdx="1" presStyleCnt="3" custScaleY="65103">
        <dgm:presLayoutVars>
          <dgm:bulletEnabled val="1"/>
        </dgm:presLayoutVars>
      </dgm:prSet>
      <dgm:spPr/>
    </dgm:pt>
    <dgm:pt modelId="{12DD27B9-5603-4B1C-AC93-9D900D788EE1}" type="pres">
      <dgm:prSet presAssocID="{26A85B86-8EF8-480A-A811-C7F603A2DFFF}" presName="spaceBetweenRectangles" presStyleCnt="0"/>
      <dgm:spPr/>
    </dgm:pt>
    <dgm:pt modelId="{453E83DB-BA66-46DC-A08E-FC4430125987}" type="pres">
      <dgm:prSet presAssocID="{593A5A22-3F83-4808-98EE-181279D5122B}" presName="parentLin" presStyleCnt="0"/>
      <dgm:spPr/>
    </dgm:pt>
    <dgm:pt modelId="{7ADEA36F-D365-497F-97FB-8B76E7A457C1}" type="pres">
      <dgm:prSet presAssocID="{593A5A22-3F83-4808-98EE-181279D5122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1D6606-4CE8-4ECF-A9A2-895758C0EA25}" type="pres">
      <dgm:prSet presAssocID="{593A5A22-3F83-4808-98EE-181279D5122B}" presName="parentText" presStyleLbl="node1" presStyleIdx="2" presStyleCnt="3" custScaleX="142857" custScaleY="449359" custLinFactNeighborX="515" custLinFactNeighborY="110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AEEDC-E80D-474E-9BBF-B3EF74031CAC}" type="pres">
      <dgm:prSet presAssocID="{593A5A22-3F83-4808-98EE-181279D5122B}" presName="negativeSpace" presStyleCnt="0"/>
      <dgm:spPr/>
    </dgm:pt>
    <dgm:pt modelId="{C8674273-F93C-499D-93D5-4926D93A41C5}" type="pres">
      <dgm:prSet presAssocID="{593A5A22-3F83-4808-98EE-181279D5122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C1AD34C-B447-4E1E-882C-4281CD37CA70}" srcId="{55EA38B6-43FD-426D-83CE-5B88A3E33CC1}" destId="{21BCABB9-F3F4-4955-8176-5CC427D3D52A}" srcOrd="0" destOrd="0" parTransId="{22214B48-CA49-4FB8-9252-DAFB0EEED47E}" sibTransId="{13E6746A-33AF-4F29-91B9-62E1FB22A674}"/>
    <dgm:cxn modelId="{E3FBC341-A423-409D-B03C-91D2930BBED5}" type="presOf" srcId="{55EA38B6-43FD-426D-83CE-5B88A3E33CC1}" destId="{7CA217CB-3AD9-4ED5-A02C-CBC296A3E2A9}" srcOrd="0" destOrd="0" presId="urn:microsoft.com/office/officeart/2005/8/layout/list1"/>
    <dgm:cxn modelId="{D7C1742E-DAA3-4F60-9BC8-51BA37682DF1}" srcId="{55EA38B6-43FD-426D-83CE-5B88A3E33CC1}" destId="{593A5A22-3F83-4808-98EE-181279D5122B}" srcOrd="2" destOrd="0" parTransId="{7E9F5BD1-F433-4E15-B991-12D269C60E5C}" sibTransId="{20A73126-DEB8-4928-A8E9-0CE2A0C07D95}"/>
    <dgm:cxn modelId="{AC5771D0-B68D-46F7-B268-3A53A1544AC1}" type="presOf" srcId="{729647C0-5F15-4598-A411-92F4CA6275AC}" destId="{FE3C486E-EF1F-43E1-AB0E-6DCA5792A068}" srcOrd="0" destOrd="0" presId="urn:microsoft.com/office/officeart/2005/8/layout/list1"/>
    <dgm:cxn modelId="{4C77A18C-6ABC-46AD-B7FC-4EE5C6F503B4}" type="presOf" srcId="{593A5A22-3F83-4808-98EE-181279D5122B}" destId="{7ADEA36F-D365-497F-97FB-8B76E7A457C1}" srcOrd="0" destOrd="0" presId="urn:microsoft.com/office/officeart/2005/8/layout/list1"/>
    <dgm:cxn modelId="{87BB719F-D898-4A49-8F34-E496574F9740}" type="presOf" srcId="{593A5A22-3F83-4808-98EE-181279D5122B}" destId="{F01D6606-4CE8-4ECF-A9A2-895758C0EA25}" srcOrd="1" destOrd="0" presId="urn:microsoft.com/office/officeart/2005/8/layout/list1"/>
    <dgm:cxn modelId="{742DD1D3-E008-4AA1-A8CB-1349A33DD424}" type="presOf" srcId="{21BCABB9-F3F4-4955-8176-5CC427D3D52A}" destId="{7C0313C8-56C7-4F35-A2D8-3BA26962EBFD}" srcOrd="1" destOrd="0" presId="urn:microsoft.com/office/officeart/2005/8/layout/list1"/>
    <dgm:cxn modelId="{5654D3FB-D22E-4CE7-BA81-B3BCA344FCDC}" srcId="{55EA38B6-43FD-426D-83CE-5B88A3E33CC1}" destId="{729647C0-5F15-4598-A411-92F4CA6275AC}" srcOrd="1" destOrd="0" parTransId="{51B44277-8362-4D3B-A9EF-9D9DC8644A69}" sibTransId="{26A85B86-8EF8-480A-A811-C7F603A2DFFF}"/>
    <dgm:cxn modelId="{81A131DF-19EF-4D50-93DD-449976A1CA6E}" type="presOf" srcId="{729647C0-5F15-4598-A411-92F4CA6275AC}" destId="{EA8D99B4-C269-4948-A1BD-D4049C7DA54A}" srcOrd="1" destOrd="0" presId="urn:microsoft.com/office/officeart/2005/8/layout/list1"/>
    <dgm:cxn modelId="{473BE461-659C-43BF-BD53-ED8DC150C85C}" type="presOf" srcId="{21BCABB9-F3F4-4955-8176-5CC427D3D52A}" destId="{5C8E6273-32C6-49F0-B93C-80F6A77D8918}" srcOrd="0" destOrd="0" presId="urn:microsoft.com/office/officeart/2005/8/layout/list1"/>
    <dgm:cxn modelId="{D57643D7-8BCF-4C8A-A5FD-1E9BC38C4EE9}" type="presParOf" srcId="{7CA217CB-3AD9-4ED5-A02C-CBC296A3E2A9}" destId="{54BCD5D7-3C05-4850-9EB4-D2DC9B53C928}" srcOrd="0" destOrd="0" presId="urn:microsoft.com/office/officeart/2005/8/layout/list1"/>
    <dgm:cxn modelId="{AB2C728D-9C31-43C9-A6B7-6146D2DE509C}" type="presParOf" srcId="{54BCD5D7-3C05-4850-9EB4-D2DC9B53C928}" destId="{5C8E6273-32C6-49F0-B93C-80F6A77D8918}" srcOrd="0" destOrd="0" presId="urn:microsoft.com/office/officeart/2005/8/layout/list1"/>
    <dgm:cxn modelId="{5F33ADB0-A6D7-4BA9-87C4-03B2AE98D613}" type="presParOf" srcId="{54BCD5D7-3C05-4850-9EB4-D2DC9B53C928}" destId="{7C0313C8-56C7-4F35-A2D8-3BA26962EBFD}" srcOrd="1" destOrd="0" presId="urn:microsoft.com/office/officeart/2005/8/layout/list1"/>
    <dgm:cxn modelId="{FDCA5D88-CFA1-4915-8597-A1E606DC350D}" type="presParOf" srcId="{7CA217CB-3AD9-4ED5-A02C-CBC296A3E2A9}" destId="{8D8A6E02-2EC1-4A3A-A3D6-2EAEE5395145}" srcOrd="1" destOrd="0" presId="urn:microsoft.com/office/officeart/2005/8/layout/list1"/>
    <dgm:cxn modelId="{68F32086-0E3E-429D-AE1F-27A3CD95EC61}" type="presParOf" srcId="{7CA217CB-3AD9-4ED5-A02C-CBC296A3E2A9}" destId="{B473DC6A-3F0D-40A4-9273-AAE68DA18D6E}" srcOrd="2" destOrd="0" presId="urn:microsoft.com/office/officeart/2005/8/layout/list1"/>
    <dgm:cxn modelId="{6E748AFC-F995-4439-ACA1-62C09027A559}" type="presParOf" srcId="{7CA217CB-3AD9-4ED5-A02C-CBC296A3E2A9}" destId="{41C2F85A-BC69-4068-8745-F2E954CB079A}" srcOrd="3" destOrd="0" presId="urn:microsoft.com/office/officeart/2005/8/layout/list1"/>
    <dgm:cxn modelId="{5DAA7FE4-5AA9-4BC9-A1D2-06040670EA10}" type="presParOf" srcId="{7CA217CB-3AD9-4ED5-A02C-CBC296A3E2A9}" destId="{0E45901A-1977-4326-BA56-253645F53B54}" srcOrd="4" destOrd="0" presId="urn:microsoft.com/office/officeart/2005/8/layout/list1"/>
    <dgm:cxn modelId="{6359B921-8A25-41B0-9EF3-4D4C8A304B71}" type="presParOf" srcId="{0E45901A-1977-4326-BA56-253645F53B54}" destId="{FE3C486E-EF1F-43E1-AB0E-6DCA5792A068}" srcOrd="0" destOrd="0" presId="urn:microsoft.com/office/officeart/2005/8/layout/list1"/>
    <dgm:cxn modelId="{7BC20109-42BF-4474-A4D9-28244AE832CC}" type="presParOf" srcId="{0E45901A-1977-4326-BA56-253645F53B54}" destId="{EA8D99B4-C269-4948-A1BD-D4049C7DA54A}" srcOrd="1" destOrd="0" presId="urn:microsoft.com/office/officeart/2005/8/layout/list1"/>
    <dgm:cxn modelId="{BCE39AFE-BC65-49BD-BA77-DCD251272B90}" type="presParOf" srcId="{7CA217CB-3AD9-4ED5-A02C-CBC296A3E2A9}" destId="{CD8AD779-B9BE-4448-8966-8F088170E596}" srcOrd="5" destOrd="0" presId="urn:microsoft.com/office/officeart/2005/8/layout/list1"/>
    <dgm:cxn modelId="{ECF513CB-58CE-4BCE-A471-4323ACEB33FA}" type="presParOf" srcId="{7CA217CB-3AD9-4ED5-A02C-CBC296A3E2A9}" destId="{FBC9B168-22A3-4E7F-8879-02EE7EC7C01B}" srcOrd="6" destOrd="0" presId="urn:microsoft.com/office/officeart/2005/8/layout/list1"/>
    <dgm:cxn modelId="{63C88133-8F27-4ACF-9A23-AE02C8F7D599}" type="presParOf" srcId="{7CA217CB-3AD9-4ED5-A02C-CBC296A3E2A9}" destId="{12DD27B9-5603-4B1C-AC93-9D900D788EE1}" srcOrd="7" destOrd="0" presId="urn:microsoft.com/office/officeart/2005/8/layout/list1"/>
    <dgm:cxn modelId="{1C7EE95D-615B-4C16-AC86-D1A29FC8D412}" type="presParOf" srcId="{7CA217CB-3AD9-4ED5-A02C-CBC296A3E2A9}" destId="{453E83DB-BA66-46DC-A08E-FC4430125987}" srcOrd="8" destOrd="0" presId="urn:microsoft.com/office/officeart/2005/8/layout/list1"/>
    <dgm:cxn modelId="{20D86B18-965E-4733-A4EB-C5DA05A75BFC}" type="presParOf" srcId="{453E83DB-BA66-46DC-A08E-FC4430125987}" destId="{7ADEA36F-D365-497F-97FB-8B76E7A457C1}" srcOrd="0" destOrd="0" presId="urn:microsoft.com/office/officeart/2005/8/layout/list1"/>
    <dgm:cxn modelId="{F9F35EB0-6238-4E3E-97AA-603739560E4C}" type="presParOf" srcId="{453E83DB-BA66-46DC-A08E-FC4430125987}" destId="{F01D6606-4CE8-4ECF-A9A2-895758C0EA25}" srcOrd="1" destOrd="0" presId="urn:microsoft.com/office/officeart/2005/8/layout/list1"/>
    <dgm:cxn modelId="{0835CEE3-AFD1-4F17-89FE-DD6FDC9059B0}" type="presParOf" srcId="{7CA217CB-3AD9-4ED5-A02C-CBC296A3E2A9}" destId="{37CAEEDC-E80D-474E-9BBF-B3EF74031CAC}" srcOrd="9" destOrd="0" presId="urn:microsoft.com/office/officeart/2005/8/layout/list1"/>
    <dgm:cxn modelId="{FAEE98D4-FA88-483F-9753-C0A03BB94A23}" type="presParOf" srcId="{7CA217CB-3AD9-4ED5-A02C-CBC296A3E2A9}" destId="{C8674273-F93C-499D-93D5-4926D93A41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8ECB4-2204-47A8-A283-68A1BBFED324}">
      <dsp:nvSpPr>
        <dsp:cNvPr id="0" name=""/>
        <dsp:cNvSpPr/>
      </dsp:nvSpPr>
      <dsp:spPr>
        <a:xfrm rot="10800000">
          <a:off x="1890640" y="0"/>
          <a:ext cx="7614982" cy="79045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567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Kalpurush" pitchFamily="2" charset="0"/>
              <a:cs typeface="Kalpurush" pitchFamily="2" charset="0"/>
            </a:rPr>
            <a:t>শ্রেণিঃ</a:t>
          </a:r>
          <a:r>
            <a:rPr lang="en-US" sz="4000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bn-BD" sz="4000" kern="1200" dirty="0" smtClean="0">
              <a:latin typeface="Kalpurush" pitchFamily="2" charset="0"/>
              <a:cs typeface="Kalpurush" pitchFamily="2" charset="0"/>
            </a:rPr>
            <a:t>৩য়</a:t>
          </a:r>
          <a:endParaRPr lang="en-US" sz="4000" kern="1200" dirty="0">
            <a:latin typeface="Kalpurush" pitchFamily="2" charset="0"/>
            <a:cs typeface="Kalpurush" pitchFamily="2" charset="0"/>
          </a:endParaRPr>
        </a:p>
      </dsp:txBody>
      <dsp:txXfrm rot="10800000">
        <a:off x="2088252" y="0"/>
        <a:ext cx="7417370" cy="790450"/>
      </dsp:txXfrm>
    </dsp:sp>
    <dsp:sp modelId="{93733A76-3410-4AB3-9482-86AAA9CD459C}">
      <dsp:nvSpPr>
        <dsp:cNvPr id="0" name=""/>
        <dsp:cNvSpPr/>
      </dsp:nvSpPr>
      <dsp:spPr>
        <a:xfrm>
          <a:off x="876724" y="52552"/>
          <a:ext cx="790719" cy="790450"/>
        </a:xfrm>
        <a:prstGeom prst="ellipse">
          <a:avLst/>
        </a:prstGeom>
        <a:solidFill>
          <a:schemeClr val="accent6"/>
        </a:solidFill>
        <a:ln w="571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EF539-2DEC-4F1E-9E3F-A146EE8743E3}">
      <dsp:nvSpPr>
        <dsp:cNvPr id="0" name=""/>
        <dsp:cNvSpPr/>
      </dsp:nvSpPr>
      <dsp:spPr>
        <a:xfrm rot="10800000">
          <a:off x="2560710" y="942653"/>
          <a:ext cx="7347316" cy="757030"/>
        </a:xfrm>
        <a:prstGeom prst="homePlate">
          <a:avLst/>
        </a:prstGeom>
        <a:solidFill>
          <a:schemeClr val="accent3">
            <a:hueOff val="333109"/>
            <a:satOff val="3648"/>
            <a:lumOff val="-784"/>
            <a:alphaOff val="0"/>
          </a:schemeClr>
        </a:solidFill>
        <a:ln w="1905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56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Kalpurush" pitchFamily="2" charset="0"/>
              <a:cs typeface="Kalpurush" pitchFamily="2" charset="0"/>
            </a:rPr>
            <a:t>বিষয়ঃ</a:t>
          </a:r>
          <a:r>
            <a:rPr lang="en-US" sz="3200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bn-BD" sz="3200" kern="1200" dirty="0" smtClean="0">
              <a:latin typeface="Kalpurush" pitchFamily="2" charset="0"/>
              <a:cs typeface="Kalpurush" pitchFamily="2" charset="0"/>
            </a:rPr>
            <a:t>বাংলাদেশ ও বিশ্ব পরিচয়</a:t>
          </a:r>
          <a:endParaRPr lang="en-US" sz="3200" kern="1200" dirty="0">
            <a:latin typeface="Kalpurush" pitchFamily="2" charset="0"/>
            <a:cs typeface="Kalpurush" pitchFamily="2" charset="0"/>
          </a:endParaRPr>
        </a:p>
      </dsp:txBody>
      <dsp:txXfrm rot="10800000">
        <a:off x="2749967" y="942653"/>
        <a:ext cx="7158059" cy="757030"/>
      </dsp:txXfrm>
    </dsp:sp>
    <dsp:sp modelId="{F3FBA024-966D-49F8-BF53-F5A1948D1A6A}">
      <dsp:nvSpPr>
        <dsp:cNvPr id="0" name=""/>
        <dsp:cNvSpPr/>
      </dsp:nvSpPr>
      <dsp:spPr>
        <a:xfrm>
          <a:off x="1497529" y="1003170"/>
          <a:ext cx="790450" cy="790450"/>
        </a:xfrm>
        <a:prstGeom prst="ellipse">
          <a:avLst/>
        </a:prstGeom>
        <a:solidFill>
          <a:schemeClr val="accent1">
            <a:lumMod val="75000"/>
          </a:schemeClr>
        </a:solidFill>
        <a:ln w="5715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A9938-9458-4E94-AF13-653BE0B32F1D}">
      <dsp:nvSpPr>
        <dsp:cNvPr id="0" name=""/>
        <dsp:cNvSpPr/>
      </dsp:nvSpPr>
      <dsp:spPr>
        <a:xfrm rot="10800000">
          <a:off x="3128541" y="1925126"/>
          <a:ext cx="7614982" cy="790450"/>
        </a:xfrm>
        <a:prstGeom prst="homePlate">
          <a:avLst/>
        </a:prstGeom>
        <a:solidFill>
          <a:schemeClr val="accent3">
            <a:hueOff val="666218"/>
            <a:satOff val="7297"/>
            <a:lumOff val="-1569"/>
            <a:alphaOff val="0"/>
          </a:schemeClr>
        </a:solidFill>
        <a:ln w="3810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567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rPr>
            <a:t>অধায়</a:t>
          </a:r>
          <a:r>
            <a:rPr lang="en-US" sz="4000" kern="1200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rPr>
            <a:t>ঃ</a:t>
          </a:r>
          <a:r>
            <a:rPr lang="bn-BD" sz="4000" kern="1200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rPr>
            <a:t> ১১,পাঠাংশঃ</a:t>
          </a:r>
          <a:r>
            <a:rPr lang="en-US" sz="4000" kern="1200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rPr>
            <a:t> </a:t>
          </a:r>
          <a:r>
            <a:rPr lang="bn-BD" sz="4000" kern="1200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rPr>
            <a:t>অনুচ্ছেদ ২</a:t>
          </a:r>
          <a:endParaRPr lang="en-US" sz="4000" kern="1200" dirty="0">
            <a:solidFill>
              <a:srgbClr val="00B050"/>
            </a:solidFill>
            <a:latin typeface="Kalpurush" pitchFamily="2" charset="0"/>
            <a:cs typeface="Kalpurush" pitchFamily="2" charset="0"/>
          </a:endParaRPr>
        </a:p>
      </dsp:txBody>
      <dsp:txXfrm rot="10800000">
        <a:off x="3326153" y="1925126"/>
        <a:ext cx="7417370" cy="790450"/>
      </dsp:txXfrm>
    </dsp:sp>
    <dsp:sp modelId="{18A15A3C-9E4E-4E7B-A6CE-2DB2B442A23E}">
      <dsp:nvSpPr>
        <dsp:cNvPr id="0" name=""/>
        <dsp:cNvSpPr/>
      </dsp:nvSpPr>
      <dsp:spPr>
        <a:xfrm>
          <a:off x="2203957" y="1993231"/>
          <a:ext cx="790450" cy="790450"/>
        </a:xfrm>
        <a:prstGeom prst="ellipse">
          <a:avLst/>
        </a:prstGeom>
        <a:solidFill>
          <a:schemeClr val="accent4"/>
        </a:solidFill>
        <a:ln w="57150" cap="rnd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1997D-901D-4E4D-AB25-469DF25F746E}">
      <dsp:nvSpPr>
        <dsp:cNvPr id="0" name=""/>
        <dsp:cNvSpPr/>
      </dsp:nvSpPr>
      <dsp:spPr>
        <a:xfrm rot="10800000">
          <a:off x="4127151" y="2950133"/>
          <a:ext cx="5455221" cy="932549"/>
        </a:xfrm>
        <a:prstGeom prst="homePlate">
          <a:avLst/>
        </a:prstGeom>
        <a:solidFill>
          <a:srgbClr val="0070C0"/>
        </a:solidFill>
        <a:ln w="3810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56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accent4"/>
              </a:solidFill>
              <a:latin typeface="Kalpurush" pitchFamily="2" charset="0"/>
              <a:cs typeface="Kalpurush" pitchFamily="2" charset="0"/>
            </a:rPr>
            <a:t>সময়ঃ</a:t>
          </a:r>
          <a:r>
            <a:rPr lang="en-US" sz="3600" kern="1200" dirty="0" smtClean="0">
              <a:solidFill>
                <a:schemeClr val="accent4"/>
              </a:solidFill>
              <a:latin typeface="Kalpurush" pitchFamily="2" charset="0"/>
              <a:cs typeface="Kalpurush" pitchFamily="2" charset="0"/>
            </a:rPr>
            <a:t> </a:t>
          </a:r>
          <a:r>
            <a:rPr lang="bn-BD" sz="3600" kern="1200" dirty="0" smtClean="0">
              <a:solidFill>
                <a:schemeClr val="accent4"/>
              </a:solidFill>
              <a:latin typeface="Kalpurush" pitchFamily="2" charset="0"/>
              <a:cs typeface="Kalpurush" pitchFamily="2" charset="0"/>
            </a:rPr>
            <a:t>৩০ মিনিট</a:t>
          </a:r>
          <a:endParaRPr lang="en-US" sz="3600" kern="1200" dirty="0">
            <a:solidFill>
              <a:schemeClr val="accent4"/>
            </a:solidFill>
            <a:latin typeface="Kalpurush" pitchFamily="2" charset="0"/>
            <a:cs typeface="Kalpurush" pitchFamily="2" charset="0"/>
          </a:endParaRPr>
        </a:p>
      </dsp:txBody>
      <dsp:txXfrm rot="10800000">
        <a:off x="4360288" y="2950133"/>
        <a:ext cx="5222084" cy="932549"/>
      </dsp:txXfrm>
    </dsp:sp>
    <dsp:sp modelId="{CD9361AD-6355-4658-AE2B-2297A34245E9}">
      <dsp:nvSpPr>
        <dsp:cNvPr id="0" name=""/>
        <dsp:cNvSpPr/>
      </dsp:nvSpPr>
      <dsp:spPr>
        <a:xfrm flipH="1">
          <a:off x="3005307" y="3090252"/>
          <a:ext cx="905666" cy="790450"/>
        </a:xfrm>
        <a:prstGeom prst="ellipse">
          <a:avLst/>
        </a:prstGeom>
        <a:solidFill>
          <a:srgbClr val="FF0000"/>
        </a:solidFill>
        <a:ln w="5715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3DC6A-3F0D-40A4-9273-AAE68DA18D6E}">
      <dsp:nvSpPr>
        <dsp:cNvPr id="0" name=""/>
        <dsp:cNvSpPr/>
      </dsp:nvSpPr>
      <dsp:spPr>
        <a:xfrm>
          <a:off x="0" y="1751093"/>
          <a:ext cx="748501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313C8-56C7-4F35-A2D8-3BA26962EBFD}">
      <dsp:nvSpPr>
        <dsp:cNvPr id="0" name=""/>
        <dsp:cNvSpPr/>
      </dsp:nvSpPr>
      <dsp:spPr>
        <a:xfrm>
          <a:off x="248196" y="0"/>
          <a:ext cx="7126840" cy="1827250"/>
        </a:xfrm>
        <a:prstGeom prst="round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041" tIns="0" rIns="19804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Kalpurush" pitchFamily="2" charset="0"/>
              <a:cs typeface="Kalpurush" pitchFamily="2" charset="0"/>
            </a:rPr>
            <a:t>১৫</a:t>
          </a:r>
          <a:r>
            <a:rPr lang="en-US" sz="3200" kern="1200" dirty="0" smtClean="0">
              <a:latin typeface="Kalpurush" pitchFamily="2" charset="0"/>
              <a:cs typeface="Kalpurush" pitchFamily="2" charset="0"/>
            </a:rPr>
            <a:t>.</a:t>
          </a:r>
          <a:r>
            <a:rPr lang="bn-BD" sz="3200" kern="1200" dirty="0" smtClean="0">
              <a:latin typeface="Kalpurush" pitchFamily="2" charset="0"/>
              <a:cs typeface="Kalpurush" pitchFamily="2" charset="0"/>
            </a:rPr>
            <a:t>৩</a:t>
          </a:r>
          <a:r>
            <a:rPr lang="en-US" sz="3200" kern="1200" dirty="0" smtClean="0">
              <a:latin typeface="Kalpurush" pitchFamily="2" charset="0"/>
              <a:cs typeface="Kalpurush" pitchFamily="2" charset="0"/>
            </a:rPr>
            <a:t>.১ </a:t>
          </a:r>
          <a:r>
            <a:rPr lang="en-US" sz="3200" kern="1200" dirty="0" err="1" smtClean="0">
              <a:latin typeface="Kalpurush" pitchFamily="2" charset="0"/>
              <a:cs typeface="Kalpurush" pitchFamily="2" charset="0"/>
            </a:rPr>
            <a:t>জাতীয়</a:t>
          </a:r>
          <a:r>
            <a:rPr lang="en-US" sz="3200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3200" kern="1200" dirty="0" err="1" smtClean="0">
              <a:latin typeface="Kalpurush" pitchFamily="2" charset="0"/>
              <a:cs typeface="Kalpurush" pitchFamily="2" charset="0"/>
            </a:rPr>
            <a:t>ছুটির</a:t>
          </a:r>
          <a:r>
            <a:rPr lang="en-US" sz="3200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3200" kern="1200" dirty="0" err="1" smtClean="0">
              <a:latin typeface="Kalpurush" pitchFamily="2" charset="0"/>
              <a:cs typeface="Kalpurush" pitchFamily="2" charset="0"/>
            </a:rPr>
            <a:t>দিনগুলোর</a:t>
          </a:r>
          <a:r>
            <a:rPr lang="en-US" sz="3200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3200" kern="1200" dirty="0" err="1" smtClean="0">
              <a:latin typeface="Kalpurush" pitchFamily="2" charset="0"/>
              <a:cs typeface="Kalpurush" pitchFamily="2" charset="0"/>
            </a:rPr>
            <a:t>তারিখ</a:t>
          </a:r>
          <a:r>
            <a:rPr lang="en-US" sz="3200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3200" kern="1200" dirty="0" err="1" smtClean="0">
              <a:latin typeface="Kalpurush" pitchFamily="2" charset="0"/>
              <a:cs typeface="Kalpurush" pitchFamily="2" charset="0"/>
            </a:rPr>
            <a:t>এবং</a:t>
          </a:r>
          <a:r>
            <a:rPr lang="en-US" sz="3200" kern="1200" dirty="0" smtClean="0">
              <a:latin typeface="Kalpurush" pitchFamily="2" charset="0"/>
              <a:cs typeface="Kalpurush" pitchFamily="2" charset="0"/>
            </a:rPr>
            <a:t> </a:t>
          </a:r>
          <a:br>
            <a:rPr lang="en-US" sz="3200" kern="1200" dirty="0" smtClean="0">
              <a:latin typeface="Kalpurush" pitchFamily="2" charset="0"/>
              <a:cs typeface="Kalpurush" pitchFamily="2" charset="0"/>
            </a:rPr>
          </a:br>
          <a:r>
            <a:rPr lang="en-US" sz="3200" kern="1200" dirty="0" smtClean="0">
              <a:latin typeface="Kalpurush" pitchFamily="2" charset="0"/>
              <a:cs typeface="Kalpurush" pitchFamily="2" charset="0"/>
            </a:rPr>
            <a:t>        </a:t>
          </a:r>
          <a:r>
            <a:rPr lang="en-US" sz="3200" kern="1200" dirty="0" err="1" smtClean="0">
              <a:latin typeface="Kalpurush" pitchFamily="2" charset="0"/>
              <a:cs typeface="Kalpurush" pitchFamily="2" charset="0"/>
            </a:rPr>
            <a:t>ঘটনা</a:t>
          </a:r>
          <a:r>
            <a:rPr lang="en-US" sz="3200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3200" kern="1200" dirty="0" err="1" smtClean="0">
              <a:latin typeface="Kalpurush" pitchFamily="2" charset="0"/>
              <a:cs typeface="Kalpurush" pitchFamily="2" charset="0"/>
            </a:rPr>
            <a:t>বলতে</a:t>
          </a:r>
          <a:r>
            <a:rPr lang="en-US" sz="3200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3200" kern="1200" dirty="0" err="1" smtClean="0">
              <a:latin typeface="Kalpurush" pitchFamily="2" charset="0"/>
              <a:cs typeface="Kalpurush" pitchFamily="2" charset="0"/>
            </a:rPr>
            <a:t>পারবে</a:t>
          </a:r>
          <a:r>
            <a:rPr lang="en-US" sz="3200" kern="1200" dirty="0" smtClean="0">
              <a:latin typeface="Kalpurush" pitchFamily="2" charset="0"/>
              <a:cs typeface="Kalpurush" pitchFamily="2" charset="0"/>
            </a:rPr>
            <a:t>।</a:t>
          </a:r>
          <a:endParaRPr lang="en-US" sz="3200" kern="1200" dirty="0">
            <a:latin typeface="Kalpurush" pitchFamily="2" charset="0"/>
            <a:cs typeface="Kalpurush" pitchFamily="2" charset="0"/>
          </a:endParaRPr>
        </a:p>
      </dsp:txBody>
      <dsp:txXfrm>
        <a:off x="337395" y="89199"/>
        <a:ext cx="6948442" cy="1648852"/>
      </dsp:txXfrm>
    </dsp:sp>
    <dsp:sp modelId="{FBC9B168-22A3-4E7F-8879-02EE7EC7C01B}">
      <dsp:nvSpPr>
        <dsp:cNvPr id="0" name=""/>
        <dsp:cNvSpPr/>
      </dsp:nvSpPr>
      <dsp:spPr>
        <a:xfrm>
          <a:off x="0" y="3565443"/>
          <a:ext cx="7485017" cy="2132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499663"/>
              <a:satOff val="547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D99B4-C269-4948-A1BD-D4049C7DA54A}">
      <dsp:nvSpPr>
        <dsp:cNvPr id="0" name=""/>
        <dsp:cNvSpPr/>
      </dsp:nvSpPr>
      <dsp:spPr>
        <a:xfrm>
          <a:off x="248196" y="1894164"/>
          <a:ext cx="7126840" cy="1608430"/>
        </a:xfrm>
        <a:prstGeom prst="roundRect">
          <a:avLst/>
        </a:prstGeom>
        <a:solidFill>
          <a:schemeClr val="accent3">
            <a:hueOff val="499663"/>
            <a:satOff val="5472"/>
            <a:lumOff val="-11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041" tIns="0" rIns="19804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Kalpurush" pitchFamily="2" charset="0"/>
              <a:cs typeface="Kalpurush" pitchFamily="2" charset="0"/>
            </a:rPr>
            <a:t>১৫</a:t>
          </a:r>
          <a:r>
            <a:rPr lang="en-US" sz="3200" kern="1200" dirty="0" smtClean="0">
              <a:latin typeface="Kalpurush" pitchFamily="2" charset="0"/>
              <a:cs typeface="Kalpurush" pitchFamily="2" charset="0"/>
            </a:rPr>
            <a:t>.</a:t>
          </a:r>
          <a:r>
            <a:rPr lang="bn-BD" sz="3200" kern="1200" dirty="0" smtClean="0">
              <a:latin typeface="Kalpurush" pitchFamily="2" charset="0"/>
              <a:cs typeface="Kalpurush" pitchFamily="2" charset="0"/>
            </a:rPr>
            <a:t>৩</a:t>
          </a:r>
          <a:r>
            <a:rPr lang="en-US" sz="3200" kern="1200" dirty="0" smtClean="0">
              <a:latin typeface="Kalpurush" pitchFamily="2" charset="0"/>
              <a:cs typeface="Kalpurush" pitchFamily="2" charset="0"/>
            </a:rPr>
            <a:t>.</a:t>
          </a:r>
          <a:r>
            <a:rPr lang="bn-BD" sz="3200" kern="1200" dirty="0" smtClean="0">
              <a:latin typeface="Kalpurush" pitchFamily="2" charset="0"/>
              <a:cs typeface="Kalpurush" pitchFamily="2" charset="0"/>
            </a:rPr>
            <a:t>২ জাতীয় ছুটির দিনগুলো সম্পর্কে বলতে</a:t>
          </a:r>
          <a:r>
            <a:rPr lang="en-US" sz="3200" kern="1200" dirty="0" smtClean="0">
              <a:latin typeface="Kalpurush" pitchFamily="2" charset="0"/>
              <a:cs typeface="Kalpurush" pitchFamily="2" charset="0"/>
            </a:rPr>
            <a:t/>
          </a:r>
          <a:br>
            <a:rPr lang="en-US" sz="3200" kern="1200" dirty="0" smtClean="0">
              <a:latin typeface="Kalpurush" pitchFamily="2" charset="0"/>
              <a:cs typeface="Kalpurush" pitchFamily="2" charset="0"/>
            </a:rPr>
          </a:br>
          <a:r>
            <a:rPr lang="en-US" sz="3200" kern="1200" dirty="0" smtClean="0">
              <a:latin typeface="Kalpurush" pitchFamily="2" charset="0"/>
              <a:cs typeface="Kalpurush" pitchFamily="2" charset="0"/>
            </a:rPr>
            <a:t>       </a:t>
          </a:r>
          <a:r>
            <a:rPr lang="bn-BD" sz="3200" kern="1200" dirty="0" smtClean="0">
              <a:latin typeface="Kalpurush" pitchFamily="2" charset="0"/>
              <a:cs typeface="Kalpurush" pitchFamily="2" charset="0"/>
            </a:rPr>
            <a:t> পারবে</a:t>
          </a:r>
          <a:r>
            <a:rPr lang="en-US" sz="3200" kern="1200" dirty="0" smtClean="0">
              <a:latin typeface="Kalpurush" pitchFamily="2" charset="0"/>
              <a:cs typeface="Kalpurush" pitchFamily="2" charset="0"/>
            </a:rPr>
            <a:t>।</a:t>
          </a:r>
          <a:endParaRPr lang="en-US" sz="3200" kern="1200" dirty="0">
            <a:latin typeface="Kalpurush" pitchFamily="2" charset="0"/>
            <a:cs typeface="Kalpurush" pitchFamily="2" charset="0"/>
          </a:endParaRPr>
        </a:p>
      </dsp:txBody>
      <dsp:txXfrm>
        <a:off x="326713" y="1972681"/>
        <a:ext cx="6969806" cy="1451396"/>
      </dsp:txXfrm>
    </dsp:sp>
    <dsp:sp modelId="{C8674273-F93C-499D-93D5-4926D93A41C5}">
      <dsp:nvSpPr>
        <dsp:cNvPr id="0" name=""/>
        <dsp:cNvSpPr/>
      </dsp:nvSpPr>
      <dsp:spPr>
        <a:xfrm>
          <a:off x="0" y="5381501"/>
          <a:ext cx="748501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999327"/>
              <a:satOff val="10945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D6606-4CE8-4ECF-A9A2-895758C0EA25}">
      <dsp:nvSpPr>
        <dsp:cNvPr id="0" name=""/>
        <dsp:cNvSpPr/>
      </dsp:nvSpPr>
      <dsp:spPr>
        <a:xfrm>
          <a:off x="358176" y="3891376"/>
          <a:ext cx="7126840" cy="1724460"/>
        </a:xfrm>
        <a:prstGeom prst="roundRect">
          <a:avLst/>
        </a:prstGeom>
        <a:solidFill>
          <a:schemeClr val="accent3">
            <a:hueOff val="999327"/>
            <a:satOff val="10945"/>
            <a:lumOff val="-2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041" tIns="0" rIns="19804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Kalpurush" pitchFamily="2" charset="0"/>
              <a:cs typeface="Kalpurush" pitchFamily="2" charset="0"/>
            </a:rPr>
            <a:t>১৫</a:t>
          </a:r>
          <a:r>
            <a:rPr lang="en-US" sz="3200" kern="1200" dirty="0" smtClean="0">
              <a:latin typeface="Kalpurush" pitchFamily="2" charset="0"/>
              <a:cs typeface="Kalpurush" pitchFamily="2" charset="0"/>
            </a:rPr>
            <a:t>.</a:t>
          </a:r>
          <a:r>
            <a:rPr lang="bn-BD" sz="3200" kern="1200" dirty="0" smtClean="0">
              <a:latin typeface="Kalpurush" pitchFamily="2" charset="0"/>
              <a:cs typeface="Kalpurush" pitchFamily="2" charset="0"/>
            </a:rPr>
            <a:t>৩</a:t>
          </a:r>
          <a:r>
            <a:rPr lang="en-US" sz="3200" kern="1200" dirty="0" smtClean="0">
              <a:latin typeface="Kalpurush" pitchFamily="2" charset="0"/>
              <a:cs typeface="Kalpurush" pitchFamily="2" charset="0"/>
            </a:rPr>
            <a:t>.</a:t>
          </a:r>
          <a:r>
            <a:rPr lang="bn-BD" sz="3200" kern="1200" dirty="0" smtClean="0">
              <a:latin typeface="Kalpurush" pitchFamily="2" charset="0"/>
              <a:cs typeface="Kalpurush" pitchFamily="2" charset="0"/>
            </a:rPr>
            <a:t>৩ জাতীয় দিবসগুলোর গুরুত্ব উপলব্ধি করতে পারবে ও দিবসের আয়োজনে অংশ নিতে পারবে</a:t>
          </a:r>
          <a:r>
            <a:rPr lang="en-US" sz="3200" kern="1200" dirty="0" smtClean="0">
              <a:latin typeface="Kalpurush" pitchFamily="2" charset="0"/>
              <a:cs typeface="Kalpurush" pitchFamily="2" charset="0"/>
            </a:rPr>
            <a:t>।</a:t>
          </a:r>
          <a:endParaRPr lang="en-US" sz="3200" kern="1200" dirty="0">
            <a:latin typeface="Kalpurush" pitchFamily="2" charset="0"/>
            <a:cs typeface="Kalpurush" pitchFamily="2" charset="0"/>
          </a:endParaRPr>
        </a:p>
      </dsp:txBody>
      <dsp:txXfrm>
        <a:off x="442357" y="3975557"/>
        <a:ext cx="6958478" cy="1556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A9C90-C656-4336-83B2-E54AAC070763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F34FF-EB43-437C-9B62-E3E56FA8B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F34FF-EB43-437C-9B62-E3E56FA8B6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0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ED9B-19DD-4BC4-8E4A-2D42290CFA49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227D-BF2F-4689-9470-7DF19CAFD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ED9B-19DD-4BC4-8E4A-2D42290CFA49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227D-BF2F-4689-9470-7DF19CAFD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6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ED9B-19DD-4BC4-8E4A-2D42290CFA49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227D-BF2F-4689-9470-7DF19CAFD0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52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ED9B-19DD-4BC4-8E4A-2D42290CFA49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227D-BF2F-4689-9470-7DF19CAFD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8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ED9B-19DD-4BC4-8E4A-2D42290CFA49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227D-BF2F-4689-9470-7DF19CAFD0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084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ED9B-19DD-4BC4-8E4A-2D42290CFA49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227D-BF2F-4689-9470-7DF19CAFD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0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ED9B-19DD-4BC4-8E4A-2D42290CFA49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227D-BF2F-4689-9470-7DF19CAFD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88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ED9B-19DD-4BC4-8E4A-2D42290CFA49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227D-BF2F-4689-9470-7DF19CAFD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7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ED9B-19DD-4BC4-8E4A-2D42290CFA49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227D-BF2F-4689-9470-7DF19CAFD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9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ED9B-19DD-4BC4-8E4A-2D42290CFA49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227D-BF2F-4689-9470-7DF19CAFD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0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ED9B-19DD-4BC4-8E4A-2D42290CFA49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227D-BF2F-4689-9470-7DF19CAFD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0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ED9B-19DD-4BC4-8E4A-2D42290CFA49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227D-BF2F-4689-9470-7DF19CAFD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ED9B-19DD-4BC4-8E4A-2D42290CFA49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227D-BF2F-4689-9470-7DF19CAFD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9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ED9B-19DD-4BC4-8E4A-2D42290CFA49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227D-BF2F-4689-9470-7DF19CAFD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4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ED9B-19DD-4BC4-8E4A-2D42290CFA49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227D-BF2F-4689-9470-7DF19CAFD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3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ED9B-19DD-4BC4-8E4A-2D42290CFA49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227D-BF2F-4689-9470-7DF19CAFD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0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1ED9B-19DD-4BC4-8E4A-2D42290CFA49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BAF227D-BF2F-4689-9470-7DF19CAFD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3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6806">
            <a:off x="2455818" y="1412015"/>
            <a:ext cx="6061165" cy="459812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Flowchart: Decision 2"/>
          <p:cNvSpPr/>
          <p:nvPr/>
        </p:nvSpPr>
        <p:spPr>
          <a:xfrm rot="815146">
            <a:off x="6661773" y="172433"/>
            <a:ext cx="4833258" cy="1933302"/>
          </a:xfrm>
          <a:prstGeom prst="flowChartDecision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স্বাগতম</a:t>
            </a:r>
            <a:endParaRPr lang="en-US" sz="66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4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561" y="423080"/>
            <a:ext cx="8079475" cy="392600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Flowchart: Document 2"/>
          <p:cNvSpPr/>
          <p:nvPr/>
        </p:nvSpPr>
        <p:spPr>
          <a:xfrm>
            <a:off x="1160059" y="4544705"/>
            <a:ext cx="9280478" cy="2074460"/>
          </a:xfrm>
          <a:prstGeom prst="flowChartDocumen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Kalpurush" pitchFamily="2" charset="0"/>
                <a:cs typeface="Kalpurush" pitchFamily="2" charset="0"/>
              </a:rPr>
              <a:t>মুক্তিযুদ্ধের শহিদদের স্মরণে সাভারে একটি স্মৃতিসৌধ নির্মাণ করা হয়েছে।</a:t>
            </a:r>
            <a:endParaRPr lang="en-US" sz="48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7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755" y="426156"/>
            <a:ext cx="8393373" cy="42581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  <a:scene3d>
            <a:camera prst="perspectiveLeft"/>
            <a:lightRig rig="threePt" dir="t"/>
          </a:scene3d>
        </p:spPr>
      </p:pic>
      <p:sp>
        <p:nvSpPr>
          <p:cNvPr id="3" name="Snip Same Side Corner Rectangle 2"/>
          <p:cNvSpPr/>
          <p:nvPr/>
        </p:nvSpPr>
        <p:spPr>
          <a:xfrm>
            <a:off x="1156647" y="5145301"/>
            <a:ext cx="10283587" cy="1596788"/>
          </a:xfrm>
          <a:prstGeom prst="snip2SameRect">
            <a:avLst/>
          </a:prstGeom>
          <a:solidFill>
            <a:schemeClr val="accent4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এ দিনটিতে আমরা সেখানে ফুল দিয়ে শ্রদ্ধা নিবেদন করি।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0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788" y="284297"/>
            <a:ext cx="8843749" cy="4039738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Snip Diagonal Corner Rectangle 2"/>
          <p:cNvSpPr/>
          <p:nvPr/>
        </p:nvSpPr>
        <p:spPr>
          <a:xfrm>
            <a:off x="900750" y="4668982"/>
            <a:ext cx="10903321" cy="1838725"/>
          </a:xfrm>
          <a:prstGeom prst="snip2Diag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তোমরা আরও জেনেছ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যে</a:t>
            </a:r>
            <a:r>
              <a:rPr lang="bn-BD" sz="4000" dirty="0" smtClean="0">
                <a:latin typeface="Kalpurush" pitchFamily="2" charset="0"/>
                <a:cs typeface="Kalpurush" pitchFamily="2" charset="0"/>
              </a:rPr>
              <a:t> ১৯৭১ সালে স্বাধীনতার জন্য প্রায় ৯ মাস পাকিস্তানি বাহিনীর সাথে যুদ্ধ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হয়েছিল</a:t>
            </a:r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5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300310" y="5347858"/>
            <a:ext cx="11368585" cy="1378424"/>
          </a:xfrm>
          <a:prstGeom prst="bevel">
            <a:avLst/>
          </a:prstGeom>
          <a:solidFill>
            <a:srgbClr val="C0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অবশেষে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পাকিস্তানি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বাহিনী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পরাজিত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হয়ে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১৬ই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ডিসেম্বর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আত্মসমর্পণ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34" y="277090"/>
            <a:ext cx="7689274" cy="4613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94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869" y="382137"/>
            <a:ext cx="6766416" cy="4285397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Diamond 2"/>
          <p:cNvSpPr/>
          <p:nvPr/>
        </p:nvSpPr>
        <p:spPr>
          <a:xfrm>
            <a:off x="2019869" y="5036025"/>
            <a:ext cx="8024883" cy="1671848"/>
          </a:xfrm>
          <a:prstGeom prst="diamond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১৬ই ডিসেম্বর আমাদের বিজয় দিবস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7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450378"/>
            <a:ext cx="4599295" cy="2947916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958" y="450378"/>
            <a:ext cx="4558352" cy="294791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Rectangular Callout 3"/>
          <p:cNvSpPr/>
          <p:nvPr/>
        </p:nvSpPr>
        <p:spPr>
          <a:xfrm>
            <a:off x="368488" y="3971499"/>
            <a:ext cx="10590664" cy="2142699"/>
          </a:xfrm>
          <a:prstGeom prst="wedgeRectCallout">
            <a:avLst/>
          </a:prstGeom>
          <a:solidFill>
            <a:srgbClr val="00B05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Kalpurush" pitchFamily="2" charset="0"/>
                <a:cs typeface="Kalpurush" pitchFamily="2" charset="0"/>
              </a:rPr>
              <a:t>প্রতিবছর জাতীয় স্মৃতি</a:t>
            </a:r>
            <a:r>
              <a:rPr lang="en-US" sz="4400" dirty="0" err="1" smtClean="0">
                <a:latin typeface="Kalpurush" pitchFamily="2" charset="0"/>
                <a:cs typeface="Kalpurush" pitchFamily="2" charset="0"/>
              </a:rPr>
              <a:t>সৌ</a:t>
            </a:r>
            <a:r>
              <a:rPr lang="bn-BD" sz="4400" dirty="0" smtClean="0">
                <a:latin typeface="Kalpurush" pitchFamily="2" charset="0"/>
                <a:cs typeface="Kalpurush" pitchFamily="2" charset="0"/>
              </a:rPr>
              <a:t>ধে ফুল দিয়ে ও বিভিন্ন অনুষ্ঠানের মাধ্যমে আমরা এদিনটি পালন করি।</a:t>
            </a:r>
            <a:endParaRPr lang="en-US" sz="44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2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1241945" y="653144"/>
            <a:ext cx="10222173" cy="5938726"/>
          </a:xfrm>
          <a:prstGeom prst="flowChartMultidocumen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এদিন বিভিন্ন জায়গায় বিজয় মেলা বসে।</a:t>
            </a:r>
            <a:endParaRPr lang="en-US" sz="88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6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93332" y="601080"/>
            <a:ext cx="7178722" cy="2320120"/>
          </a:xfrm>
          <a:prstGeom prst="bevel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পাঠ্যবইয়ের সাথে সংযোগ</a:t>
            </a:r>
            <a:endParaRPr lang="en-US" sz="5400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Flowchart: Internal Storage 4"/>
          <p:cNvSpPr/>
          <p:nvPr/>
        </p:nvSpPr>
        <p:spPr>
          <a:xfrm>
            <a:off x="545911" y="4399477"/>
            <a:ext cx="10822674" cy="2033516"/>
          </a:xfrm>
          <a:prstGeom prst="flowChartInternalStorage">
            <a:avLst/>
          </a:prstGeom>
          <a:solidFill>
            <a:schemeClr val="accent4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পাঠ্যবইয়ের ৬৪ নং পৃষ্ঠা খুলে নীরবে পড়।</a:t>
            </a:r>
            <a:endParaRPr lang="en-US" sz="4800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101755" y="109182"/>
            <a:ext cx="7465325" cy="1419368"/>
          </a:xfrm>
          <a:prstGeom prst="doubleWave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4"/>
                </a:solidFill>
                <a:latin typeface="Kalpurush" pitchFamily="2" charset="0"/>
                <a:cs typeface="Kalpurush" pitchFamily="2" charset="0"/>
              </a:rPr>
              <a:t>দলীয়</a:t>
            </a:r>
            <a:r>
              <a:rPr lang="bn-BD" sz="3600" dirty="0" smtClean="0">
                <a:solidFill>
                  <a:schemeClr val="accent4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6000" dirty="0" smtClean="0">
                <a:solidFill>
                  <a:schemeClr val="accent4"/>
                </a:solidFill>
                <a:latin typeface="Kalpurush" pitchFamily="2" charset="0"/>
                <a:cs typeface="Kalpurush" pitchFamily="2" charset="0"/>
              </a:rPr>
              <a:t>কাজ</a:t>
            </a:r>
            <a:endParaRPr lang="en-US" sz="6000" dirty="0">
              <a:solidFill>
                <a:schemeClr val="accent4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941696" y="2421770"/>
            <a:ext cx="10304059" cy="1752373"/>
          </a:xfrm>
          <a:prstGeom prst="horizontalScroll">
            <a:avLst/>
          </a:prstGeom>
          <a:solidFill>
            <a:schemeClr val="accent4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 </a:t>
            </a:r>
            <a:br>
              <a:rPr lang="en-US" sz="28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১।</a:t>
            </a:r>
            <a:r>
              <a:rPr lang="en-US" sz="28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কোথায় স্মৃতিসোধ নির্মান করা হয় ?</a:t>
            </a:r>
          </a:p>
          <a:p>
            <a:pPr algn="ctr"/>
            <a:endParaRPr lang="bn-BD" sz="900" dirty="0" smtClean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২।</a:t>
            </a:r>
            <a:r>
              <a:rPr lang="en-US" sz="28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আমরা কীভাবে বিজয় দিবস উদযাপন করি।সে সম্পর্কে ২ টি বাক্য লিখ।</a:t>
            </a:r>
          </a:p>
          <a:p>
            <a:pPr algn="ctr"/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41696" y="5127366"/>
            <a:ext cx="10304059" cy="1619794"/>
          </a:xfrm>
          <a:prstGeom prst="horizontalScroll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১।</a:t>
            </a:r>
            <a:r>
              <a:rPr lang="en-US" sz="28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কত মাস ধরে যুদ্ধ চলল ?</a:t>
            </a:r>
            <a:endParaRPr lang="bn-BD" sz="2800" dirty="0" smtClean="0">
              <a:latin typeface="Kalpurush" pitchFamily="2" charset="0"/>
              <a:cs typeface="Kalpurush" pitchFamily="2" charset="0"/>
            </a:endParaRPr>
          </a:p>
          <a:p>
            <a:r>
              <a:rPr lang="bn-BD" sz="28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২।</a:t>
            </a:r>
            <a:r>
              <a:rPr lang="en-US" sz="28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আমরা কীভাবে বিজয় দিবস উদযাপন করি।সে সম্পর্কে ২ টি বাক্য লিখ।</a:t>
            </a:r>
            <a:endParaRPr lang="en-US" sz="2800" dirty="0">
              <a:solidFill>
                <a:srgbClr val="00B0F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 flipH="1">
            <a:off x="4243683" y="1631582"/>
            <a:ext cx="3238941" cy="77331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হলুদ</a:t>
            </a:r>
            <a:r>
              <a:rPr lang="bn-BD" sz="2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দল</a:t>
            </a:r>
            <a:endParaRPr lang="en-US" sz="2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83322" y="4118722"/>
            <a:ext cx="3472877" cy="925513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লাল</a:t>
            </a:r>
            <a:r>
              <a:rPr lang="en-US" sz="48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48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দল</a:t>
            </a:r>
            <a:endParaRPr lang="en-US" sz="4800" b="1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2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4738255" y="207818"/>
            <a:ext cx="4627418" cy="2903871"/>
          </a:xfrm>
          <a:prstGeom prst="sun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94723"/>
                </a:solidFill>
                <a:latin typeface="Kalpurush" pitchFamily="2" charset="0"/>
                <a:cs typeface="Kalpurush" pitchFamily="2" charset="0"/>
              </a:rPr>
              <a:t>মূল্যায়ন</a:t>
            </a:r>
            <a:endParaRPr lang="en-US" b="1" dirty="0">
              <a:solidFill>
                <a:srgbClr val="F94723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Flowchart: Manual Input 3"/>
          <p:cNvSpPr/>
          <p:nvPr/>
        </p:nvSpPr>
        <p:spPr>
          <a:xfrm>
            <a:off x="361402" y="3111689"/>
            <a:ext cx="9004271" cy="3452885"/>
          </a:xfrm>
          <a:prstGeom prst="flowChartManualInput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১।</a:t>
            </a:r>
            <a:r>
              <a:rPr lang="en-US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-------------- </a:t>
            </a:r>
            <a:r>
              <a:rPr lang="bn-BD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পাকিস্তানি বাহিনী পরাজিত হয়।</a:t>
            </a:r>
            <a:r>
              <a:rPr lang="en-US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</a:br>
            <a:r>
              <a:rPr lang="en-US" sz="5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/>
            </a:r>
            <a:br>
              <a:rPr lang="en-US" sz="5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</a:br>
            <a:r>
              <a:rPr lang="en-US" sz="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/>
            </a:r>
            <a:br>
              <a:rPr lang="en-US" sz="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</a:br>
            <a:r>
              <a:rPr lang="en-US" sz="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/>
            </a:r>
            <a:br>
              <a:rPr lang="en-US" sz="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</a:br>
            <a:r>
              <a:rPr lang="bn-BD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২।</a:t>
            </a:r>
            <a:r>
              <a:rPr lang="en-US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সাভারে একটি ---------- নির্মান করা হয়।</a:t>
            </a:r>
            <a:r>
              <a:rPr lang="en-US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</a:br>
            <a:r>
              <a:rPr lang="en-US" sz="5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/>
            </a:r>
            <a:br>
              <a:rPr lang="en-US" sz="5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৩</a:t>
            </a:r>
            <a:r>
              <a:rPr lang="bn-BD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।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আমাদের বিজয় দিবস পালিত হয় -------</a:t>
            </a:r>
            <a:r>
              <a:rPr lang="en-US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ডিসেম্বর।</a:t>
            </a:r>
            <a:endParaRPr lang="en-US" sz="40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9524688" y="3463636"/>
            <a:ext cx="2348657" cy="2609618"/>
          </a:xfrm>
          <a:prstGeom prst="flowChartAlternateProcess">
            <a:avLst/>
          </a:prstGeom>
          <a:solidFill>
            <a:srgbClr val="00B050"/>
          </a:solidFill>
          <a:ln w="76200">
            <a:solidFill>
              <a:srgbClr val="F94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Kalpurush" pitchFamily="2" charset="0"/>
                <a:ea typeface="KaiTi" pitchFamily="49" charset="-122"/>
                <a:cs typeface="Kalpurush" pitchFamily="2" charset="0"/>
              </a:rPr>
              <a:t>১৬ই</a:t>
            </a:r>
            <a:endParaRPr lang="bn-BD" sz="3600" dirty="0">
              <a:solidFill>
                <a:srgbClr val="00B050"/>
              </a:solidFill>
              <a:latin typeface="Kalpurush" pitchFamily="2" charset="0"/>
              <a:ea typeface="KaiTi" pitchFamily="49" charset="-122"/>
              <a:cs typeface="Kalpurush" pitchFamily="2" charset="0"/>
            </a:endParaRPr>
          </a:p>
          <a:p>
            <a:pPr algn="ctr"/>
            <a:endParaRPr lang="en-US" sz="500" dirty="0">
              <a:solidFill>
                <a:srgbClr val="00B050"/>
              </a:solidFill>
              <a:latin typeface="Kalpurush" pitchFamily="2" charset="0"/>
              <a:ea typeface="KaiTi" pitchFamily="49" charset="-122"/>
              <a:cs typeface="Kalpurush" pitchFamily="2" charset="0"/>
            </a:endParaRPr>
          </a:p>
          <a:p>
            <a:pPr algn="ctr"/>
            <a:r>
              <a:rPr lang="en-US" sz="3600" dirty="0" smtClean="0">
                <a:solidFill>
                  <a:srgbClr val="00B050"/>
                </a:solidFill>
                <a:latin typeface="Kalpurush" pitchFamily="2" charset="0"/>
                <a:ea typeface="KaiTi" pitchFamily="49" charset="-122"/>
                <a:cs typeface="Kalpurush" pitchFamily="2" charset="0"/>
              </a:rPr>
              <a:t>১৯৭১ </a:t>
            </a:r>
            <a:r>
              <a:rPr lang="en-US" sz="3600" dirty="0" err="1">
                <a:solidFill>
                  <a:srgbClr val="00B050"/>
                </a:solidFill>
                <a:latin typeface="Kalpurush" pitchFamily="2" charset="0"/>
                <a:ea typeface="KaiTi" pitchFamily="49" charset="-122"/>
                <a:cs typeface="Kalpurush" pitchFamily="2" charset="0"/>
              </a:rPr>
              <a:t>সালে</a:t>
            </a:r>
            <a:endParaRPr lang="en-US" sz="3600" dirty="0">
              <a:solidFill>
                <a:srgbClr val="00B050"/>
              </a:solidFill>
              <a:latin typeface="Kalpurush" pitchFamily="2" charset="0"/>
              <a:ea typeface="KaiTi" pitchFamily="49" charset="-122"/>
              <a:cs typeface="Kalpurush" pitchFamily="2" charset="0"/>
            </a:endParaRPr>
          </a:p>
          <a:p>
            <a:pPr algn="ctr"/>
            <a:endParaRPr lang="en-US" sz="500" dirty="0">
              <a:solidFill>
                <a:srgbClr val="00B050"/>
              </a:solidFill>
              <a:latin typeface="Kalpurush" pitchFamily="2" charset="0"/>
              <a:ea typeface="KaiTi" pitchFamily="49" charset="-122"/>
              <a:cs typeface="Kalpurush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Kalpurush" pitchFamily="2" charset="0"/>
                <a:ea typeface="KaiTi" pitchFamily="49" charset="-122"/>
                <a:cs typeface="Kalpurush" pitchFamily="2" charset="0"/>
              </a:rPr>
              <a:t>স্মৃতিসৌধ</a:t>
            </a:r>
            <a:endParaRPr lang="en-US" sz="2000" dirty="0">
              <a:solidFill>
                <a:srgbClr val="00B050"/>
              </a:solidFill>
              <a:latin typeface="Kalpurush" pitchFamily="2" charset="0"/>
              <a:ea typeface="KaiTi" pitchFamily="49" charset="-122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3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31484 0.215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2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70443 -0.0590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21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-0.54323 -0.0509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61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867378" y="130841"/>
            <a:ext cx="6073423" cy="1919112"/>
          </a:xfrm>
          <a:prstGeom prst="cloud">
            <a:avLst/>
          </a:prstGeom>
          <a:solidFill>
            <a:schemeClr val="accent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itchFamily="2" charset="0"/>
                <a:cs typeface="Kalpurush" pitchFamily="2" charset="0"/>
              </a:rPr>
              <a:t>শিক্ষকের পরিচিতি</a:t>
            </a:r>
            <a:endParaRPr lang="en-US" sz="44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69201" y="2169402"/>
            <a:ext cx="3850454" cy="4494628"/>
          </a:xfrm>
          <a:custGeom>
            <a:avLst/>
            <a:gdLst>
              <a:gd name="connsiteX0" fmla="*/ 0 w 3850454"/>
              <a:gd name="connsiteY0" fmla="*/ 385045 h 4494628"/>
              <a:gd name="connsiteX1" fmla="*/ 385045 w 3850454"/>
              <a:gd name="connsiteY1" fmla="*/ 0 h 4494628"/>
              <a:gd name="connsiteX2" fmla="*/ 3465409 w 3850454"/>
              <a:gd name="connsiteY2" fmla="*/ 0 h 4494628"/>
              <a:gd name="connsiteX3" fmla="*/ 3850454 w 3850454"/>
              <a:gd name="connsiteY3" fmla="*/ 385045 h 4494628"/>
              <a:gd name="connsiteX4" fmla="*/ 3850454 w 3850454"/>
              <a:gd name="connsiteY4" fmla="*/ 4109583 h 4494628"/>
              <a:gd name="connsiteX5" fmla="*/ 3465409 w 3850454"/>
              <a:gd name="connsiteY5" fmla="*/ 4494628 h 4494628"/>
              <a:gd name="connsiteX6" fmla="*/ 385045 w 3850454"/>
              <a:gd name="connsiteY6" fmla="*/ 4494628 h 4494628"/>
              <a:gd name="connsiteX7" fmla="*/ 0 w 3850454"/>
              <a:gd name="connsiteY7" fmla="*/ 4109583 h 4494628"/>
              <a:gd name="connsiteX8" fmla="*/ 0 w 3850454"/>
              <a:gd name="connsiteY8" fmla="*/ 385045 h 449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0454" h="4494628">
                <a:moveTo>
                  <a:pt x="0" y="385045"/>
                </a:moveTo>
                <a:cubicBezTo>
                  <a:pt x="0" y="172391"/>
                  <a:pt x="172391" y="0"/>
                  <a:pt x="385045" y="0"/>
                </a:cubicBezTo>
                <a:lnTo>
                  <a:pt x="3465409" y="0"/>
                </a:lnTo>
                <a:cubicBezTo>
                  <a:pt x="3678063" y="0"/>
                  <a:pt x="3850454" y="172391"/>
                  <a:pt x="3850454" y="385045"/>
                </a:cubicBezTo>
                <a:lnTo>
                  <a:pt x="3850454" y="4109583"/>
                </a:lnTo>
                <a:cubicBezTo>
                  <a:pt x="3850454" y="4322237"/>
                  <a:pt x="3678063" y="4494628"/>
                  <a:pt x="3465409" y="4494628"/>
                </a:cubicBezTo>
                <a:lnTo>
                  <a:pt x="385045" y="4494628"/>
                </a:lnTo>
                <a:cubicBezTo>
                  <a:pt x="172391" y="4494628"/>
                  <a:pt x="0" y="4322237"/>
                  <a:pt x="0" y="4109583"/>
                </a:cubicBezTo>
                <a:lnTo>
                  <a:pt x="0" y="38504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6987" rIns="199136" bIns="109806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1" i="0" kern="12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মোহাম্মদ মাহাবুবুল আলম</a:t>
            </a:r>
            <a:endParaRPr lang="en-US" sz="2600" i="0" kern="1200" dirty="0">
              <a:solidFill>
                <a:srgbClr val="00B0F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48113" y="2439079"/>
            <a:ext cx="1496711" cy="1496711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4213722" y="2169402"/>
            <a:ext cx="3712030" cy="4494628"/>
          </a:xfrm>
          <a:custGeom>
            <a:avLst/>
            <a:gdLst>
              <a:gd name="connsiteX0" fmla="*/ 0 w 3712030"/>
              <a:gd name="connsiteY0" fmla="*/ 371203 h 4494628"/>
              <a:gd name="connsiteX1" fmla="*/ 371203 w 3712030"/>
              <a:gd name="connsiteY1" fmla="*/ 0 h 4494628"/>
              <a:gd name="connsiteX2" fmla="*/ 3340827 w 3712030"/>
              <a:gd name="connsiteY2" fmla="*/ 0 h 4494628"/>
              <a:gd name="connsiteX3" fmla="*/ 3712030 w 3712030"/>
              <a:gd name="connsiteY3" fmla="*/ 371203 h 4494628"/>
              <a:gd name="connsiteX4" fmla="*/ 3712030 w 3712030"/>
              <a:gd name="connsiteY4" fmla="*/ 4123425 h 4494628"/>
              <a:gd name="connsiteX5" fmla="*/ 3340827 w 3712030"/>
              <a:gd name="connsiteY5" fmla="*/ 4494628 h 4494628"/>
              <a:gd name="connsiteX6" fmla="*/ 371203 w 3712030"/>
              <a:gd name="connsiteY6" fmla="*/ 4494628 h 4494628"/>
              <a:gd name="connsiteX7" fmla="*/ 0 w 3712030"/>
              <a:gd name="connsiteY7" fmla="*/ 4123425 h 4494628"/>
              <a:gd name="connsiteX8" fmla="*/ 0 w 3712030"/>
              <a:gd name="connsiteY8" fmla="*/ 371203 h 449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2030" h="4494628">
                <a:moveTo>
                  <a:pt x="0" y="371203"/>
                </a:moveTo>
                <a:cubicBezTo>
                  <a:pt x="0" y="166193"/>
                  <a:pt x="166193" y="0"/>
                  <a:pt x="371203" y="0"/>
                </a:cubicBezTo>
                <a:lnTo>
                  <a:pt x="3340827" y="0"/>
                </a:lnTo>
                <a:cubicBezTo>
                  <a:pt x="3545837" y="0"/>
                  <a:pt x="3712030" y="166193"/>
                  <a:pt x="3712030" y="371203"/>
                </a:cubicBezTo>
                <a:lnTo>
                  <a:pt x="3712030" y="4123425"/>
                </a:lnTo>
                <a:cubicBezTo>
                  <a:pt x="3712030" y="4328435"/>
                  <a:pt x="3545837" y="4494628"/>
                  <a:pt x="3340827" y="4494628"/>
                </a:cubicBezTo>
                <a:lnTo>
                  <a:pt x="371203" y="4494628"/>
                </a:lnTo>
                <a:cubicBezTo>
                  <a:pt x="166193" y="4494628"/>
                  <a:pt x="0" y="4328435"/>
                  <a:pt x="0" y="4123425"/>
                </a:cubicBezTo>
                <a:lnTo>
                  <a:pt x="0" y="371203"/>
                </a:lnTo>
                <a:close/>
              </a:path>
            </a:pathLst>
          </a:custGeom>
          <a:solidFill>
            <a:srgbClr val="FFC000"/>
          </a:solidFill>
          <a:ln w="7620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6987" rIns="199136" bIns="109806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b="1" i="0" kern="1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সহকারী শিক্ষক</a:t>
            </a:r>
            <a:endParaRPr lang="en-US" sz="2800" i="0" kern="1200" dirty="0"/>
          </a:p>
        </p:txBody>
      </p:sp>
      <p:sp>
        <p:nvSpPr>
          <p:cNvPr id="8" name="Oval 7"/>
          <p:cNvSpPr/>
          <p:nvPr/>
        </p:nvSpPr>
        <p:spPr>
          <a:xfrm>
            <a:off x="5323197" y="2439079"/>
            <a:ext cx="1496711" cy="1496711"/>
          </a:xfrm>
          <a:prstGeom prst="ellipse">
            <a:avLst/>
          </a:prstGeom>
          <a:solidFill>
            <a:srgbClr val="C00000"/>
          </a:solidFill>
          <a:ln w="76200"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8066795" y="2169402"/>
            <a:ext cx="3850454" cy="4494628"/>
          </a:xfrm>
          <a:custGeom>
            <a:avLst/>
            <a:gdLst>
              <a:gd name="connsiteX0" fmla="*/ 0 w 3850454"/>
              <a:gd name="connsiteY0" fmla="*/ 385045 h 4494628"/>
              <a:gd name="connsiteX1" fmla="*/ 385045 w 3850454"/>
              <a:gd name="connsiteY1" fmla="*/ 0 h 4494628"/>
              <a:gd name="connsiteX2" fmla="*/ 3465409 w 3850454"/>
              <a:gd name="connsiteY2" fmla="*/ 0 h 4494628"/>
              <a:gd name="connsiteX3" fmla="*/ 3850454 w 3850454"/>
              <a:gd name="connsiteY3" fmla="*/ 385045 h 4494628"/>
              <a:gd name="connsiteX4" fmla="*/ 3850454 w 3850454"/>
              <a:gd name="connsiteY4" fmla="*/ 4109583 h 4494628"/>
              <a:gd name="connsiteX5" fmla="*/ 3465409 w 3850454"/>
              <a:gd name="connsiteY5" fmla="*/ 4494628 h 4494628"/>
              <a:gd name="connsiteX6" fmla="*/ 385045 w 3850454"/>
              <a:gd name="connsiteY6" fmla="*/ 4494628 h 4494628"/>
              <a:gd name="connsiteX7" fmla="*/ 0 w 3850454"/>
              <a:gd name="connsiteY7" fmla="*/ 4109583 h 4494628"/>
              <a:gd name="connsiteX8" fmla="*/ 0 w 3850454"/>
              <a:gd name="connsiteY8" fmla="*/ 385045 h 449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0454" h="4494628">
                <a:moveTo>
                  <a:pt x="0" y="385045"/>
                </a:moveTo>
                <a:cubicBezTo>
                  <a:pt x="0" y="172391"/>
                  <a:pt x="172391" y="0"/>
                  <a:pt x="385045" y="0"/>
                </a:cubicBezTo>
                <a:lnTo>
                  <a:pt x="3465409" y="0"/>
                </a:lnTo>
                <a:cubicBezTo>
                  <a:pt x="3678063" y="0"/>
                  <a:pt x="3850454" y="172391"/>
                  <a:pt x="3850454" y="385045"/>
                </a:cubicBezTo>
                <a:lnTo>
                  <a:pt x="3850454" y="4109583"/>
                </a:lnTo>
                <a:cubicBezTo>
                  <a:pt x="3850454" y="4322237"/>
                  <a:pt x="3678063" y="4494628"/>
                  <a:pt x="3465409" y="4494628"/>
                </a:cubicBezTo>
                <a:lnTo>
                  <a:pt x="385045" y="4494628"/>
                </a:lnTo>
                <a:cubicBezTo>
                  <a:pt x="172391" y="4494628"/>
                  <a:pt x="0" y="4322237"/>
                  <a:pt x="0" y="4109583"/>
                </a:cubicBezTo>
                <a:lnTo>
                  <a:pt x="0" y="385045"/>
                </a:lnTo>
                <a:close/>
              </a:path>
            </a:pathLst>
          </a:custGeom>
          <a:solidFill>
            <a:srgbClr val="00B0F0"/>
          </a:solidFill>
          <a:ln w="7620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982763" rIns="184912" bIns="108383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600" b="1" i="0" kern="1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সরাইপাড়া হাজী আব্দুল আলী </a:t>
            </a:r>
            <a:r>
              <a:rPr lang="bn-IN" sz="2600" b="1" i="0" kern="1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সরকারি প্রাথমিক বিদ্যালয়</a:t>
            </a:r>
            <a:r>
              <a:rPr lang="en-US" sz="2600" b="1" i="0" kern="1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/>
            </a:r>
            <a:br>
              <a:rPr lang="en-US" sz="2600" b="1" i="0" kern="1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</a:br>
            <a:r>
              <a:rPr lang="bn-BD" sz="2600" b="1" i="0" kern="1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পাহাড়তলী</a:t>
            </a:r>
            <a:r>
              <a:rPr lang="bn-IN" sz="2600" b="1" i="0" kern="1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, চট্টগ্রাম</a:t>
            </a:r>
            <a:r>
              <a:rPr lang="bn-BD" sz="2600" b="1" i="0" kern="1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2600" i="0" kern="12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241625" y="2439079"/>
            <a:ext cx="1496711" cy="1496711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Left-Right Arrow 10"/>
          <p:cNvSpPr/>
          <p:nvPr/>
        </p:nvSpPr>
        <p:spPr>
          <a:xfrm>
            <a:off x="735121" y="5765104"/>
            <a:ext cx="10716206" cy="674194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Picture 12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720" y="2436174"/>
            <a:ext cx="1499616" cy="1499616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68" r="20163"/>
          <a:stretch/>
        </p:blipFill>
        <p:spPr>
          <a:xfrm>
            <a:off x="1454735" y="2449633"/>
            <a:ext cx="1499616" cy="1499616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196" y="2429822"/>
            <a:ext cx="1499616" cy="1499616"/>
          </a:xfrm>
          <a:prstGeom prst="ellipse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6596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9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586855" y="354842"/>
            <a:ext cx="11204812" cy="1719616"/>
          </a:xfrm>
          <a:prstGeom prst="flowChartDecision">
            <a:avLst/>
          </a:prstGeom>
          <a:solidFill>
            <a:schemeClr val="accent4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</a:rPr>
              <a:t>বাড়ির কাজ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901788" y="2290545"/>
            <a:ext cx="6523629" cy="3807724"/>
          </a:xfrm>
          <a:prstGeom prst="snip2SameRect">
            <a:avLst/>
          </a:prstGeom>
          <a:solidFill>
            <a:srgbClr val="7030A0"/>
          </a:solid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C000"/>
                </a:solidFill>
                <a:latin typeface="Kalpurush" pitchFamily="2" charset="0"/>
                <a:ea typeface="KaiTi" pitchFamily="49" charset="-122"/>
                <a:cs typeface="Kalpurush" pitchFamily="2" charset="0"/>
              </a:rPr>
              <a:t>তুমি কীভাবে বিজয় উদযাপন করবে? </a:t>
            </a:r>
            <a:r>
              <a:rPr lang="en-US" sz="4800" dirty="0" smtClean="0">
                <a:solidFill>
                  <a:srgbClr val="FFC000"/>
                </a:solidFill>
                <a:latin typeface="Kalpurush" pitchFamily="2" charset="0"/>
                <a:ea typeface="KaiTi" pitchFamily="49" charset="-122"/>
                <a:cs typeface="Kalpurush" pitchFamily="2" charset="0"/>
              </a:rPr>
              <a:t/>
            </a:r>
            <a:br>
              <a:rPr lang="en-US" sz="4800" dirty="0" smtClean="0">
                <a:solidFill>
                  <a:srgbClr val="FFC000"/>
                </a:solidFill>
                <a:latin typeface="Kalpurush" pitchFamily="2" charset="0"/>
                <a:ea typeface="KaiTi" pitchFamily="49" charset="-122"/>
                <a:cs typeface="Kalpurush" pitchFamily="2" charset="0"/>
              </a:rPr>
            </a:br>
            <a:r>
              <a:rPr lang="bn-BD" sz="4800" dirty="0" smtClean="0">
                <a:solidFill>
                  <a:srgbClr val="FFC000"/>
                </a:solidFill>
                <a:latin typeface="Kalpurush" pitchFamily="2" charset="0"/>
                <a:ea typeface="KaiTi" pitchFamily="49" charset="-122"/>
                <a:cs typeface="Kalpurush" pitchFamily="2" charset="0"/>
              </a:rPr>
              <a:t>সে সম্পর্কে ৩ টি বাক্য লিখে আনবে।</a:t>
            </a:r>
            <a:endParaRPr lang="en-US" sz="4800" dirty="0">
              <a:solidFill>
                <a:srgbClr val="FFC000"/>
              </a:solidFill>
              <a:latin typeface="Kalpurush" pitchFamily="2" charset="0"/>
              <a:ea typeface="KaiTi" pitchFamily="49" charset="-122"/>
              <a:cs typeface="Kalpuru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167" y="2674961"/>
            <a:ext cx="4148919" cy="3575712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4298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79" y="574766"/>
            <a:ext cx="7866611" cy="5465816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0495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32166" y="100600"/>
            <a:ext cx="7171508" cy="2560320"/>
          </a:xfrm>
          <a:prstGeom prst="horizontalScroll">
            <a:avLst/>
          </a:prstGeom>
          <a:solidFill>
            <a:schemeClr val="accent6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পাঠ পরিচিতি</a:t>
            </a:r>
            <a:endParaRPr lang="en-US" sz="60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36826612"/>
              </p:ext>
            </p:extLst>
          </p:nvPr>
        </p:nvGraphicFramePr>
        <p:xfrm>
          <a:off x="225084" y="2660920"/>
          <a:ext cx="11451102" cy="391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72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830652" y="409432"/>
            <a:ext cx="6428095" cy="2306471"/>
          </a:xfrm>
          <a:prstGeom prst="cloud">
            <a:avLst/>
          </a:prstGeom>
          <a:solidFill>
            <a:schemeClr val="accent4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আবেগ</a:t>
            </a:r>
            <a:r>
              <a:rPr lang="en-US" sz="6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সৃষ্টি</a:t>
            </a:r>
            <a:endParaRPr lang="en-US" sz="60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21555"/>
              </p:ext>
            </p:extLst>
          </p:nvPr>
        </p:nvGraphicFramePr>
        <p:xfrm>
          <a:off x="3579813" y="3084513"/>
          <a:ext cx="50307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5030280" imgH="685800" progId="Package">
                  <p:embed/>
                </p:oleObj>
              </mc:Choice>
              <mc:Fallback>
                <p:oleObj name="Packager Shell Object" showAsIcon="1" r:id="rId3" imgW="50302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9813" y="3084513"/>
                        <a:ext cx="50307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9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2521131" y="195943"/>
            <a:ext cx="6061165" cy="1894114"/>
          </a:xfrm>
          <a:prstGeom prst="plaque">
            <a:avLst/>
          </a:prstGeom>
          <a:solidFill>
            <a:schemeClr val="accent4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পাঠ শিরোনাম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2698553" y="2829889"/>
            <a:ext cx="6061166" cy="3448594"/>
          </a:xfrm>
          <a:prstGeom prst="verticalScroll">
            <a:avLst/>
          </a:prstGeom>
          <a:solidFill>
            <a:srgbClr val="7030A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স্বাধীনতা দিবস ও</a:t>
            </a:r>
            <a:r>
              <a:rPr lang="en-US" sz="5400" dirty="0" smtClean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5400" dirty="0" smtClean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বিজয় দিবস</a:t>
            </a:r>
            <a:endParaRPr lang="en-US" sz="5400" dirty="0">
              <a:solidFill>
                <a:srgbClr val="FFC000"/>
              </a:solidFill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69796" y="1011382"/>
            <a:ext cx="69273" cy="4419600"/>
          </a:xfrm>
          <a:prstGeom prst="straightConnector1">
            <a:avLst/>
          </a:prstGeom>
          <a:ln w="7620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76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30629" y="1267098"/>
            <a:ext cx="4349930" cy="326571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শিখ</a:t>
            </a:r>
            <a:r>
              <a:rPr lang="en-US" sz="6600" dirty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ন</a:t>
            </a:r>
            <a:r>
              <a:rPr lang="bn-BD" sz="66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ফল</a:t>
            </a:r>
            <a:endParaRPr lang="en-US" sz="6600" dirty="0">
              <a:solidFill>
                <a:srgbClr val="00B0F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4480559" y="548638"/>
            <a:ext cx="378825" cy="398419"/>
          </a:xfrm>
          <a:prstGeom prst="irregularSeal1">
            <a:avLst/>
          </a:prstGeom>
          <a:solidFill>
            <a:srgbClr val="7030A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90215481"/>
              </p:ext>
            </p:extLst>
          </p:nvPr>
        </p:nvGraphicFramePr>
        <p:xfrm>
          <a:off x="4611189" y="313509"/>
          <a:ext cx="7485017" cy="582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xplosion 1 5"/>
          <p:cNvSpPr/>
          <p:nvPr/>
        </p:nvSpPr>
        <p:spPr>
          <a:xfrm>
            <a:off x="4480560" y="2429691"/>
            <a:ext cx="378824" cy="444138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4480559" y="4624252"/>
            <a:ext cx="378825" cy="627016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3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Graphic spid="5" grpId="0">
        <p:bldAsOne/>
      </p:bldGraphic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rot="21287600">
            <a:off x="1519149" y="474624"/>
            <a:ext cx="8674939" cy="2941351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পাঠ উপস্থাপন</a:t>
            </a:r>
            <a:endParaRPr lang="en-US" sz="7200" dirty="0">
              <a:solidFill>
                <a:srgbClr val="00B0F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 rot="21315950">
            <a:off x="5444445" y="3108959"/>
            <a:ext cx="1254036" cy="836023"/>
          </a:xfrm>
          <a:prstGeom prst="downArrow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 rot="21229583">
            <a:off x="2404166" y="4052117"/>
            <a:ext cx="7889966" cy="25341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Kalpurush" pitchFamily="2" charset="0"/>
                <a:cs typeface="Kalpurush" pitchFamily="2" charset="0"/>
              </a:rPr>
              <a:t>পূর্ব জ্ঞান যাচাই</a:t>
            </a:r>
            <a:endParaRPr lang="en-US" sz="72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1619794" y="444137"/>
            <a:ext cx="9170127" cy="1541417"/>
          </a:xfrm>
          <a:prstGeom prst="snip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তোমরা অধ্যায় ১০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এ কী জানতে পেরেছিলে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4000" dirty="0" smtClean="0">
                <a:latin typeface="Kalpurush" pitchFamily="2" charset="0"/>
                <a:cs typeface="Kalpurush" pitchFamily="2" charset="0"/>
              </a:rPr>
              <a:t>?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33" y="2547625"/>
            <a:ext cx="5329646" cy="397110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Round Single Corner Rectangle 3"/>
          <p:cNvSpPr/>
          <p:nvPr/>
        </p:nvSpPr>
        <p:spPr>
          <a:xfrm>
            <a:off x="6728346" y="2468879"/>
            <a:ext cx="5138966" cy="4075611"/>
          </a:xfrm>
          <a:prstGeom prst="round1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তোমরা জানতে পেরেছ বঙ্গবন্ধু ১৯৭১ সালের ২৬এ মার্চ স্বাধীনতা ঘোষণা করেন।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87" y="266416"/>
            <a:ext cx="8270543" cy="3634001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1897808" y="4248565"/>
            <a:ext cx="8434315" cy="2059311"/>
          </a:xfrm>
          <a:prstGeom prst="wedgeRoundRectCallout">
            <a:avLst/>
          </a:prstGeom>
          <a:solidFill>
            <a:schemeClr val="accent4">
              <a:lumMod val="50000"/>
            </a:schemeClr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প্রতি বছর বিভিন্ন অনু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ষ্ঠা</a:t>
            </a:r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নের মাধ্যমে আমরা স্বাধীনতা দিবসটি পালন করি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এটি আমাদের জাতীয় দিবস।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7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2456</TotalTime>
  <Words>264</Words>
  <Application>Microsoft Office PowerPoint</Application>
  <PresentationFormat>Custom</PresentationFormat>
  <Paragraphs>49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Facet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BANGLADESH</dc:title>
  <dc:creator>USER</dc:creator>
  <cp:lastModifiedBy>pz</cp:lastModifiedBy>
  <cp:revision>215</cp:revision>
  <dcterms:created xsi:type="dcterms:W3CDTF">2019-05-12T03:12:23Z</dcterms:created>
  <dcterms:modified xsi:type="dcterms:W3CDTF">2019-10-14T17:14:35Z</dcterms:modified>
</cp:coreProperties>
</file>