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1" r:id="rId6"/>
    <p:sldId id="270" r:id="rId7"/>
    <p:sldId id="262" r:id="rId8"/>
    <p:sldId id="271" r:id="rId9"/>
    <p:sldId id="272" r:id="rId10"/>
    <p:sldId id="265" r:id="rId11"/>
    <p:sldId id="266" r:id="rId12"/>
    <p:sldId id="267" r:id="rId13"/>
    <p:sldId id="275" r:id="rId14"/>
    <p:sldId id="273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38" autoAdjust="0"/>
  </p:normalViewPr>
  <p:slideViewPr>
    <p:cSldViewPr>
      <p:cViewPr varScale="1">
        <p:scale>
          <a:sx n="70" d="100"/>
          <a:sy n="70" d="100"/>
        </p:scale>
        <p:origin x="8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E6B63-603A-47BD-958E-6366F310B35F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81F6A-6A5D-4BF1-B184-92621D4D27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4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81F6A-6A5D-4BF1-B184-92621D4D27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63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>
          <a:xfrm flipH="1">
            <a:off x="2743200" y="228600"/>
            <a:ext cx="3733800" cy="152400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</a:p>
          <a:p>
            <a:pPr algn="ctr"/>
            <a:endParaRPr lang="en-US" dirty="0"/>
          </a:p>
        </p:txBody>
      </p:sp>
      <p:sp>
        <p:nvSpPr>
          <p:cNvPr id="5" name="TextBox 5"/>
          <p:cNvSpPr txBox="1"/>
          <p:nvPr/>
        </p:nvSpPr>
        <p:spPr>
          <a:xfrm>
            <a:off x="990600" y="2819400"/>
            <a:ext cx="6934200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কুমারী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সীতারানী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কাস্টমস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কলোনী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বিদ্যলয়</a:t>
            </a:r>
            <a:endParaRPr lang="en-US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দর্শনা-চুয়াডাঙ্গা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609600"/>
            <a:ext cx="3048000" cy="2438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685800"/>
            <a:ext cx="838200" cy="1066800"/>
          </a:xfrm>
          <a:prstGeom prst="rect">
            <a:avLst/>
          </a:prstGeom>
        </p:spPr>
      </p:pic>
      <p:pic>
        <p:nvPicPr>
          <p:cNvPr id="7" name="Picture 6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762000"/>
            <a:ext cx="838200" cy="1066800"/>
          </a:xfrm>
          <a:prstGeom prst="rect">
            <a:avLst/>
          </a:prstGeom>
        </p:spPr>
      </p:pic>
      <p:pic>
        <p:nvPicPr>
          <p:cNvPr id="8" name="Picture 7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828800"/>
            <a:ext cx="838200" cy="1066800"/>
          </a:xfrm>
          <a:prstGeom prst="rect">
            <a:avLst/>
          </a:prstGeom>
        </p:spPr>
      </p:pic>
      <p:pic>
        <p:nvPicPr>
          <p:cNvPr id="9" name="Picture 8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905000"/>
            <a:ext cx="838200" cy="1066800"/>
          </a:xfrm>
          <a:prstGeom prst="rect">
            <a:avLst/>
          </a:prstGeom>
        </p:spPr>
      </p:pic>
      <p:sp>
        <p:nvSpPr>
          <p:cNvPr id="11" name="Flowchart: Alternate Process 10"/>
          <p:cNvSpPr/>
          <p:nvPr/>
        </p:nvSpPr>
        <p:spPr>
          <a:xfrm>
            <a:off x="6858000" y="685800"/>
            <a:ext cx="2286000" cy="2819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914400"/>
            <a:ext cx="838200" cy="1066800"/>
          </a:xfrm>
          <a:prstGeom prst="rect">
            <a:avLst/>
          </a:prstGeom>
        </p:spPr>
      </p:pic>
      <p:pic>
        <p:nvPicPr>
          <p:cNvPr id="16" name="Picture 15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2057400"/>
            <a:ext cx="838200" cy="1066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00400" y="1828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1828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বিয়োগ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838200" cy="1066800"/>
          </a:xfrm>
          <a:prstGeom prst="rect">
            <a:avLst/>
          </a:prstGeom>
        </p:spPr>
      </p:pic>
      <p:pic>
        <p:nvPicPr>
          <p:cNvPr id="21" name="Picture 20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838200" cy="1066800"/>
          </a:xfrm>
          <a:prstGeom prst="rect">
            <a:avLst/>
          </a:prstGeom>
        </p:spPr>
      </p:pic>
      <p:pic>
        <p:nvPicPr>
          <p:cNvPr id="22" name="Picture 21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914400"/>
            <a:ext cx="838200" cy="1066800"/>
          </a:xfrm>
          <a:prstGeom prst="rect">
            <a:avLst/>
          </a:prstGeom>
        </p:spPr>
      </p:pic>
      <p:pic>
        <p:nvPicPr>
          <p:cNvPr id="23" name="Picture 22" descr="gund_Kiana_Baby_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2209800"/>
            <a:ext cx="8382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3 0.0111 L 0.27083 0.01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1.18668E-6 L 0.27916 1.18668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1981200"/>
            <a:ext cx="4343400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৬-২=৪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6858000" cy="769441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946" y="2133601"/>
            <a:ext cx="211974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১নংদল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৪-২=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                            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৬-৩=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799" y="2133600"/>
            <a:ext cx="2590801" cy="303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২নংদল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১=      </a:t>
            </a:r>
          </a:p>
          <a:p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৪-৩=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2286000"/>
            <a:ext cx="20574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" dirty="0" smtClean="0">
                <a:latin typeface="NikoshBAN" pitchFamily="2" charset="0"/>
                <a:cs typeface="NikoshBAN" pitchFamily="2" charset="0"/>
              </a:rPr>
              <a:t>৩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2362200"/>
            <a:ext cx="20574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066800" y="1447800"/>
            <a:ext cx="304800" cy="457200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43400" y="1447800"/>
            <a:ext cx="304800" cy="457200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772400" y="1447800"/>
            <a:ext cx="304800" cy="457200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8400" y="2209800"/>
            <a:ext cx="2826329" cy="266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৩নংদল</a:t>
            </a:r>
          </a:p>
          <a:p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৪-২=</a:t>
            </a:r>
          </a:p>
          <a:p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২-১=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7" grpId="0" animBg="1"/>
      <p:bldP spid="8" grpId="0" animBg="1"/>
      <p:bldP spid="9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820881" y="1127414"/>
            <a:ext cx="1101437" cy="92479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50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265218" y="1127413"/>
            <a:ext cx="1091046" cy="89361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50"/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3865418" y="1200149"/>
            <a:ext cx="1091046" cy="8936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50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841665" y="2415886"/>
            <a:ext cx="1091046" cy="89361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50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2317174" y="2363931"/>
            <a:ext cx="1091046" cy="89361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50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3844637" y="2447058"/>
            <a:ext cx="1091046" cy="8936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5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95454" y="2135331"/>
            <a:ext cx="779318" cy="332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5-Point Star 11"/>
          <p:cNvSpPr/>
          <p:nvPr/>
        </p:nvSpPr>
        <p:spPr>
          <a:xfrm>
            <a:off x="6483929" y="1252105"/>
            <a:ext cx="1091046" cy="8936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5-Point Star 12"/>
          <p:cNvSpPr/>
          <p:nvPr/>
        </p:nvSpPr>
        <p:spPr>
          <a:xfrm>
            <a:off x="6369629" y="2488621"/>
            <a:ext cx="1091046" cy="8936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5-Point Star 13"/>
          <p:cNvSpPr/>
          <p:nvPr/>
        </p:nvSpPr>
        <p:spPr>
          <a:xfrm>
            <a:off x="3127663" y="3642013"/>
            <a:ext cx="1091046" cy="89361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5-Point Star 14"/>
          <p:cNvSpPr/>
          <p:nvPr/>
        </p:nvSpPr>
        <p:spPr>
          <a:xfrm>
            <a:off x="4748645" y="3590058"/>
            <a:ext cx="1091046" cy="89361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5-Point Star 15"/>
          <p:cNvSpPr/>
          <p:nvPr/>
        </p:nvSpPr>
        <p:spPr>
          <a:xfrm>
            <a:off x="3044537" y="4878531"/>
            <a:ext cx="1091046" cy="89361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5-Point Star 16"/>
          <p:cNvSpPr/>
          <p:nvPr/>
        </p:nvSpPr>
        <p:spPr>
          <a:xfrm>
            <a:off x="4634346" y="4836967"/>
            <a:ext cx="1091046" cy="89361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2440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39469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এবার পাঠ্য বইয়ের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50125"/>
            <a:ext cx="4492453" cy="66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2743200" y="1066800"/>
            <a:ext cx="4191000" cy="1905000"/>
          </a:xfrm>
          <a:prstGeom prst="wedgeRectCallout">
            <a:avLst>
              <a:gd name="adj1" fmla="val -1118"/>
              <a:gd name="adj2" fmla="val 9430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বিয়োগফল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4114800"/>
            <a:ext cx="6019800" cy="21236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৩-২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=		৬-৩=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৫-১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=		৭-২=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52400" y="838200"/>
            <a:ext cx="21336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0" y="685800"/>
            <a:ext cx="5257800" cy="2286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rcRect t="6977"/>
          <a:stretch>
            <a:fillRect/>
          </a:stretch>
        </p:blipFill>
        <p:spPr>
          <a:xfrm>
            <a:off x="3200400" y="2971800"/>
            <a:ext cx="3064749" cy="304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cer\Desktop\sarup1\picture\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81000"/>
            <a:ext cx="3048000" cy="30480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1447800" y="4114800"/>
            <a:ext cx="6019800" cy="1981200"/>
          </a:xfrm>
          <a:prstGeom prst="ellipse">
            <a:avLst/>
          </a:prstGeom>
          <a:solidFill>
            <a:srgbClr val="7030A0"/>
          </a:solidFill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রইল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9800" y="228600"/>
            <a:ext cx="5334000" cy="1066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590800"/>
            <a:ext cx="6324600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বিয়োগের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বিয়োগ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295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276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457200"/>
            <a:ext cx="3200400" cy="13234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3429000"/>
            <a:ext cx="76200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অঙ্কের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0"/>
            <a:ext cx="4724400" cy="132343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4191000"/>
            <a:ext cx="4648200" cy="1107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গানের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5155" y="1085849"/>
            <a:ext cx="32004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50819" y="1969077"/>
            <a:ext cx="322118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একটি ছবি দেখি </a:t>
            </a:r>
            <a:endParaRPr lang="en-US" sz="2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0267" y="5117521"/>
            <a:ext cx="41044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662" y="2708460"/>
            <a:ext cx="1848131" cy="19786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495" y="2750024"/>
            <a:ext cx="1750869" cy="1920695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4696692" y="3579668"/>
            <a:ext cx="592282" cy="280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31" y="2689992"/>
            <a:ext cx="1848131" cy="197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1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7312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438400"/>
            <a:ext cx="3810000" cy="2711173"/>
          </a:xfrm>
          <a:prstGeom prst="rect">
            <a:avLst/>
          </a:prstGeom>
        </p:spPr>
      </p:pic>
      <p:pic>
        <p:nvPicPr>
          <p:cNvPr id="7" name="Picture 6" descr="97312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438400"/>
            <a:ext cx="3733800" cy="265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4572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5486400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730" y="1324841"/>
            <a:ext cx="3079280" cy="854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 </a:t>
            </a:r>
            <a:endParaRPr lang="en-US" sz="495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546" y="2505509"/>
            <a:ext cx="554975" cy="13027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722" y="2604546"/>
            <a:ext cx="975122" cy="9751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0" r="-1217"/>
          <a:stretch/>
        </p:blipFill>
        <p:spPr>
          <a:xfrm>
            <a:off x="3712067" y="3926969"/>
            <a:ext cx="568988" cy="1730882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470564" y="2945823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7446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223" y="1263479"/>
            <a:ext cx="1766677" cy="18231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459" y="1399201"/>
            <a:ext cx="1491096" cy="1635725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4374572" y="2135332"/>
            <a:ext cx="644237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Box 3"/>
          <p:cNvSpPr txBox="1"/>
          <p:nvPr/>
        </p:nvSpPr>
        <p:spPr>
          <a:xfrm>
            <a:off x="249382" y="4234296"/>
            <a:ext cx="377190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1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বাম পাশের  </a:t>
            </a:r>
            <a:r>
              <a:rPr lang="en-US" sz="21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21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100" b="1" dirty="0">
                <a:latin typeface="NikoshBAN" panose="02000000000000000000" pitchFamily="2" charset="0"/>
                <a:cs typeface="NikoshBAN" panose="02000000000000000000" pitchFamily="2" charset="0"/>
              </a:rPr>
              <a:t>কয়টি ফুলদানি আছে ?</a:t>
            </a:r>
          </a:p>
          <a:p>
            <a:r>
              <a:rPr lang="bn-BD" sz="2100" b="1" dirty="0">
                <a:latin typeface="NikoshBAN" panose="02000000000000000000" pitchFamily="2" charset="0"/>
                <a:cs typeface="NikoshBAN" panose="02000000000000000000" pitchFamily="2" charset="0"/>
              </a:rPr>
              <a:t>২ টি ফুলদানি আছে</a:t>
            </a:r>
          </a:p>
          <a:p>
            <a:r>
              <a:rPr lang="bn-BD" sz="2100" b="1" dirty="0">
                <a:latin typeface="NikoshBAN" panose="02000000000000000000" pitchFamily="2" charset="0"/>
                <a:cs typeface="NikoshBAN" panose="02000000000000000000" pitchFamily="2" charset="0"/>
              </a:rPr>
              <a:t> ১ টি সরিয়ে নিলাম এখন  ১ টি ফুলদানি  থাকে </a:t>
            </a:r>
            <a:endParaRPr lang="en-US" sz="21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3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263479"/>
            <a:ext cx="1766677" cy="18231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349" y="3657600"/>
            <a:ext cx="1766677" cy="182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6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596</TotalTime>
  <Words>124</Words>
  <Application>Microsoft Office PowerPoint</Application>
  <PresentationFormat>On-screen Show (4:3)</PresentationFormat>
  <Paragraphs>46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Lucida Sans Unicode</vt:lpstr>
      <vt:lpstr>NikoshBAN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Sarup</cp:lastModifiedBy>
  <cp:revision>182</cp:revision>
  <dcterms:created xsi:type="dcterms:W3CDTF">2006-08-16T00:00:00Z</dcterms:created>
  <dcterms:modified xsi:type="dcterms:W3CDTF">2019-08-16T16:59:54Z</dcterms:modified>
</cp:coreProperties>
</file>