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08BA"/>
    <a:srgbClr val="66FF33"/>
    <a:srgbClr val="FFF2D8"/>
    <a:srgbClr val="60AC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9834-0A9B-45B5-9344-7126BC652EE7}" type="datetimeFigureOut">
              <a:rPr lang="en-US" smtClean="0"/>
              <a:t>9/23/2019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6E4A-F4FB-48A2-9261-E3CE1F8583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733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9834-0A9B-45B5-9344-7126BC652EE7}" type="datetimeFigureOut">
              <a:rPr lang="en-US" smtClean="0"/>
              <a:t>9/23/2019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6E4A-F4FB-48A2-9261-E3CE1F8583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854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9834-0A9B-45B5-9344-7126BC652EE7}" type="datetimeFigureOut">
              <a:rPr lang="en-US" smtClean="0"/>
              <a:t>9/23/2019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6E4A-F4FB-48A2-9261-E3CE1F8583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452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9834-0A9B-45B5-9344-7126BC652EE7}" type="datetimeFigureOut">
              <a:rPr lang="en-US" smtClean="0"/>
              <a:t>9/23/2019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6E4A-F4FB-48A2-9261-E3CE1F8583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098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9834-0A9B-45B5-9344-7126BC652EE7}" type="datetimeFigureOut">
              <a:rPr lang="en-US" smtClean="0"/>
              <a:t>9/23/2019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6E4A-F4FB-48A2-9261-E3CE1F8583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834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9834-0A9B-45B5-9344-7126BC652EE7}" type="datetimeFigureOut">
              <a:rPr lang="en-US" smtClean="0"/>
              <a:t>9/23/2019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6E4A-F4FB-48A2-9261-E3CE1F8583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753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9834-0A9B-45B5-9344-7126BC652EE7}" type="datetimeFigureOut">
              <a:rPr lang="en-US" smtClean="0"/>
              <a:t>9/23/2019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6E4A-F4FB-48A2-9261-E3CE1F8583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924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9834-0A9B-45B5-9344-7126BC652EE7}" type="datetimeFigureOut">
              <a:rPr lang="en-US" smtClean="0"/>
              <a:t>9/23/2019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6E4A-F4FB-48A2-9261-E3CE1F8583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922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9834-0A9B-45B5-9344-7126BC652EE7}" type="datetimeFigureOut">
              <a:rPr lang="en-US" smtClean="0"/>
              <a:t>9/23/2019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6E4A-F4FB-48A2-9261-E3CE1F8583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025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9834-0A9B-45B5-9344-7126BC652EE7}" type="datetimeFigureOut">
              <a:rPr lang="en-US" smtClean="0"/>
              <a:t>9/23/2019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6E4A-F4FB-48A2-9261-E3CE1F8583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46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9834-0A9B-45B5-9344-7126BC652EE7}" type="datetimeFigureOut">
              <a:rPr lang="en-US" smtClean="0"/>
              <a:t>9/23/2019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6E4A-F4FB-48A2-9261-E3CE1F8583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847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39834-0A9B-45B5-9344-7126BC652EE7}" type="datetimeFigureOut">
              <a:rPr lang="en-US" smtClean="0"/>
              <a:t>9/23/2019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A6E4A-F4FB-48A2-9261-E3CE1F8583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781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png"/><Relationship Id="rId4" Type="http://schemas.openxmlformats.org/officeDocument/2006/relationships/image" Target="../media/image20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3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jpg"/><Relationship Id="rId4" Type="http://schemas.openxmlformats.org/officeDocument/2006/relationships/image" Target="../media/image26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jpg"/><Relationship Id="rId5" Type="http://schemas.openxmlformats.org/officeDocument/2006/relationships/image" Target="../media/image22.jpg"/><Relationship Id="rId4" Type="http://schemas.openxmlformats.org/officeDocument/2006/relationships/image" Target="../media/image19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6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36763" y="745588"/>
            <a:ext cx="2686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 কাজ</a:t>
            </a:r>
            <a:endParaRPr lang="en-US" sz="4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5641144" y="225083"/>
            <a:ext cx="4332849" cy="3798277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73722" y="4332849"/>
            <a:ext cx="1141827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ব্যক্তিগত পর্যায়ে যে নেটওয়ার্ক তৈরি করা হয় তা কী নেটওয়ার্ক?</a:t>
            </a:r>
            <a:endParaRPr lang="en-US" sz="6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887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715686" y="1114279"/>
            <a:ext cx="3756074" cy="3657600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419643" y="365760"/>
            <a:ext cx="66540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টপোলজি কাকে বলে?</a:t>
            </a:r>
            <a:endParaRPr lang="en-US" sz="5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3219" y="5103674"/>
            <a:ext cx="116902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 নেটওয়ার্কে কম্পিউটার সমূহ একটি অন্যটির সাথে সংযুক্ত থাকার পদ্ধতিকে টপোলজি বলে।</a:t>
            </a:r>
            <a:endParaRPr lang="en-US" sz="5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920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84294" y="268942"/>
            <a:ext cx="65083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টপোলজির প্রকারভেদ</a:t>
            </a:r>
            <a:endParaRPr lang="en-US" sz="5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18012" y="1748118"/>
            <a:ext cx="6145306" cy="452431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টপোলজি পাঁচ প্রকার। যথাঃ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বাস টপোলজি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রিং টপোলজি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স্টার টপোলজি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ট্রি টপোলজি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মেশ টপোলজি</a:t>
            </a:r>
            <a:endParaRPr lang="en-US" sz="48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072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8082" y="430306"/>
            <a:ext cx="38055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জোড়ায় কাজ</a:t>
            </a:r>
            <a:endParaRPr lang="en-US" sz="5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6293224" y="941294"/>
            <a:ext cx="4531658" cy="3375212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600200" y="5002306"/>
            <a:ext cx="92919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টপোলজি কত প্রকার ও কী কী?</a:t>
            </a:r>
            <a:endParaRPr lang="en-US" sz="6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157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63470" y="215153"/>
            <a:ext cx="36979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বাস টপোলজি</a:t>
            </a:r>
            <a:endParaRPr lang="en-US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402" y="1371599"/>
            <a:ext cx="2205805" cy="213808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610" y="1338542"/>
            <a:ext cx="2690029" cy="21711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093" y="1338542"/>
            <a:ext cx="4742227" cy="21711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79929" y="4316506"/>
            <a:ext cx="115241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বাস টপোলজিতে একটা মূল ব্যাকবোন বা মূল লাইনের সাথে সবগুলো কম্পিউটারকে জুড়ে দেওয়া হয়।</a:t>
            </a:r>
            <a:endParaRPr lang="en-US" sz="5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926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97187" y="322729"/>
            <a:ext cx="32407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রিং টপোলজি</a:t>
            </a:r>
            <a:endParaRPr lang="en-US" sz="5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2434" y="1438272"/>
            <a:ext cx="4629218" cy="231460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74" y="1438271"/>
            <a:ext cx="3311862" cy="231461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419" y="1438272"/>
            <a:ext cx="2853157" cy="231460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8545" y="3995678"/>
            <a:ext cx="1140310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রিং টপোলজি হবে গোলাকার বৃত্তের মতো। এই টপোলজিতে প্রত্যেকটা কম্পিউটার অন্য দুটো কম্পিউটারের সাথে যুক্ত।</a:t>
            </a:r>
            <a:endParaRPr lang="en-US" sz="6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877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3021" y="196948"/>
            <a:ext cx="5697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স্টার</a:t>
            </a:r>
            <a:r>
              <a:rPr lang="en-US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টপোলজি</a:t>
            </a:r>
            <a:endParaRPr lang="en-US" sz="5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3931" y="1120278"/>
            <a:ext cx="3082114" cy="298748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0132" y="1120278"/>
            <a:ext cx="3507051" cy="29874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17" y="1120278"/>
            <a:ext cx="3730644" cy="29874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017" y="4276579"/>
            <a:ext cx="124149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কোনো নেটওয়ার্কের সবগুলো কম্পিউটার যদি একটি কেন্দ্রীয় হাব (</a:t>
            </a:r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Hub) /</a:t>
            </a:r>
            <a:r>
              <a:rPr lang="bn-BD" sz="48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সুইচ (</a:t>
            </a:r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Switch)- </a:t>
            </a:r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 সাথে যুক্ত থাকে, তাহলে সেতিকে স্টার টপোলজি </a:t>
            </a:r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480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8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2078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78105" y="65423"/>
            <a:ext cx="46282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ট্রি টপোলজি</a:t>
            </a:r>
            <a:endParaRPr lang="en-US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1064" y="849116"/>
            <a:ext cx="5145202" cy="333792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3228" y="849116"/>
            <a:ext cx="2792959" cy="33379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15" y="849116"/>
            <a:ext cx="3303636" cy="33036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4715" y="4212339"/>
            <a:ext cx="1217380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গাছে যেরকম কাণ্ড থেকে ডাল, একটা ডাল থেকে অন্য একটা ডাল এবং সেখান থেকে আরও ডাল বের হয়, এখানেও তাই হয়।</a:t>
            </a:r>
            <a:endParaRPr lang="en-US" sz="6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4670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07726" y="331053"/>
            <a:ext cx="37667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মেশ টপোলজি</a:t>
            </a:r>
            <a:endParaRPr lang="en-US" sz="4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2978" y="1188661"/>
            <a:ext cx="3006836" cy="288866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422" y="1188662"/>
            <a:ext cx="3787686" cy="28886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27" y="1188662"/>
            <a:ext cx="2606225" cy="293972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3327" y="4701591"/>
            <a:ext cx="112866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 টপোলজিতে কম্পিউটারগুলো একটি আরেকটির সাথে যুক্ত থাকে এবং একাধিক পথে যুক্ত হতে পারে।</a:t>
            </a:r>
            <a:endParaRPr lang="en-US" sz="5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6613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67375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296537" y="491319"/>
            <a:ext cx="30434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  <a:endParaRPr lang="en-US" sz="4800" b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39988" y="1305804"/>
            <a:ext cx="82023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একটি ট্রি টপোলজির চিত্র আঁক।</a:t>
            </a:r>
            <a:endParaRPr lang="en-US" sz="60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992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04563" y="0"/>
            <a:ext cx="778742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b="1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</a:t>
            </a:r>
            <a:r>
              <a:rPr lang="en-US" sz="199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en-US" sz="19900" b="1" dirty="0" err="1" smtClean="0">
                <a:solidFill>
                  <a:srgbClr val="66FF33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en-US" sz="19900" b="1" dirty="0" err="1" smtClean="0">
                <a:solidFill>
                  <a:srgbClr val="C808B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endParaRPr lang="en-US" sz="19900" b="1" dirty="0">
              <a:solidFill>
                <a:srgbClr val="C808BA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9387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86948" y="109182"/>
            <a:ext cx="37531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5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785" y="1291820"/>
            <a:ext cx="1179621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4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নেটওয়ার্ক টপোলজি কাকে বলে?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PAN, LAN, MAN </a:t>
            </a:r>
            <a:r>
              <a:rPr lang="bn-BD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এবং </a:t>
            </a:r>
            <a:r>
              <a:rPr lang="en-US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WAN </a:t>
            </a:r>
            <a:r>
              <a:rPr lang="bn-BD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 পূর্ণরুপ লেখ।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 চিত্র দেখে বল কোনটি কোন টপোলজি?                      </a:t>
            </a:r>
            <a:endParaRPr lang="en-US" sz="48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7235" y="3600144"/>
            <a:ext cx="2678163" cy="2595939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55" y="3619001"/>
            <a:ext cx="2658710" cy="2577083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118" y="3619000"/>
            <a:ext cx="2941589" cy="2577083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4381" y="3619000"/>
            <a:ext cx="3379134" cy="2577083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38513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34018" y="518615"/>
            <a:ext cx="31116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4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50877" y="4121624"/>
            <a:ext cx="110410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চিত্র সহ মেশ টপোলজির বর্ণনা লিখে আনবে।</a:t>
            </a:r>
            <a:endParaRPr lang="en-US" sz="6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196084" y="655093"/>
            <a:ext cx="5268035" cy="2934268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64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82888" y="0"/>
            <a:ext cx="8952932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99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</a:t>
            </a:r>
            <a:r>
              <a:rPr lang="bn-BD" sz="199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ন্য</a:t>
            </a:r>
            <a:r>
              <a:rPr lang="bn-BD" sz="19900" b="1" dirty="0" smtClean="0">
                <a:solidFill>
                  <a:srgbClr val="C808B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bn-BD" sz="199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endParaRPr lang="en-US" sz="19900" b="1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054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18482" y="463243"/>
            <a:ext cx="2229432" cy="101566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6000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400" y="2021982"/>
            <a:ext cx="5615190" cy="280076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মোছাঃ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মরিয়ম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খাতুন</a:t>
            </a:r>
            <a:endParaRPr lang="en-US" sz="44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শিক্ষিকা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  <a:p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চাঁদপাড়া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সিনিয়র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আলিম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মাদ্রাসা</a:t>
            </a:r>
            <a:endParaRPr lang="en-US" sz="44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গোবিন্দগঞ্জ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,</a:t>
            </a:r>
            <a:r>
              <a:rPr lang="en-US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গাইবান্ধা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400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97908" y="2032285"/>
            <a:ext cx="5726806" cy="280076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শ্রেণিঃ অষ্টম</a:t>
            </a:r>
          </a:p>
          <a:p>
            <a:r>
              <a:rPr lang="bn-BD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 তথ্য ও যোগাযোগ প্রযুক্তি</a:t>
            </a:r>
          </a:p>
          <a:p>
            <a:r>
              <a:rPr lang="bn-BD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অধ্যায়ঃ দ্বিতীয়    পাঠঃ ৯</a:t>
            </a:r>
          </a:p>
          <a:p>
            <a:r>
              <a:rPr lang="bn-BD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সময়ঃ ৫০ মিনিট</a:t>
            </a:r>
            <a:endParaRPr lang="en-US" sz="4400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1854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71003" y="182880"/>
            <a:ext cx="54582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ছবিগুলি লক্ষ কর</a:t>
            </a:r>
            <a:endParaRPr lang="en-US" sz="6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92" y="1336926"/>
            <a:ext cx="11288311" cy="5521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2958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3372" y="745588"/>
            <a:ext cx="590843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পাঠের বিষয়</a:t>
            </a:r>
            <a:endParaRPr lang="en-US" sz="66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74720" y="2897945"/>
            <a:ext cx="53316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38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টপোলজি</a:t>
            </a:r>
            <a:endParaRPr lang="en-US" sz="13800" b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6454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93699" y="731520"/>
            <a:ext cx="28838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শিরোনাম</a:t>
            </a:r>
            <a:endParaRPr lang="en-US" sz="5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2029" y="1871003"/>
            <a:ext cx="11226019" cy="424731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শিক্ষার্থীরা............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5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 নেটওয়ার্ক এর প্রকারভেদ আলোচনা করতে পারবে;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টপোলজি কাকে বলে তা বর্ণনা করতে পারবে;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5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টপোলজির প্রকারভেদ আলোচনা করতে পারবে।</a:t>
            </a:r>
            <a:endParaRPr lang="en-US" sz="54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8303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44" y="267286"/>
            <a:ext cx="113666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অবস্থানের উপর ভিত্তি করে কম্পিউটার নেটওয়ার্ককে নিম্নলিখিতভাবে ভাগ করা যায়।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25414" y="2461846"/>
            <a:ext cx="10142807" cy="280076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PAN (Personal Aria Network)</a:t>
            </a:r>
          </a:p>
          <a:p>
            <a:r>
              <a:rPr lang="en-US" sz="4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LAN (Local Aria Network)</a:t>
            </a:r>
          </a:p>
          <a:p>
            <a:r>
              <a:rPr lang="en-US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MAN ( Metropolitan Aria Network)</a:t>
            </a:r>
          </a:p>
          <a:p>
            <a:r>
              <a:rPr lang="en-US" sz="4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WAN ( Wide Aria Network)</a:t>
            </a:r>
            <a:endParaRPr lang="en-US" sz="44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40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12" y="164854"/>
            <a:ext cx="3325621" cy="259241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12" y="3588287"/>
            <a:ext cx="3354568" cy="250302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32448" y="2836009"/>
            <a:ext cx="14067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PAN</a:t>
            </a:r>
            <a:endParaRPr lang="en-US" sz="28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32448" y="6170053"/>
            <a:ext cx="16177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LAN</a:t>
            </a:r>
            <a:endParaRPr lang="en-US" sz="32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71667" y="558750"/>
            <a:ext cx="852033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ব্যক্তিগত পর্যায়ে যে নেটওয়ার্ক( ব্লু টুথ এর মাধ্যমে) তৈরি করা হয় তা হল </a:t>
            </a:r>
            <a:r>
              <a:rPr lang="en-US" sz="4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PAN.</a:t>
            </a:r>
            <a:endParaRPr lang="en-US" sz="48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0080" y="3474032"/>
            <a:ext cx="87360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স্কুল, কলেজ, বিশ্ববিদ্যালয় বা বিভিন্ন প্রতিষ্ঠানে যে সকল নেটওয়ার্ক ব্যবহার করতে দেখা যায়, এগুলো সবই লোকাল এরিয়া নেটওয়ার্ক।</a:t>
            </a:r>
            <a:endParaRPr lang="en-US" sz="48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905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21" y="0"/>
            <a:ext cx="2797860" cy="258264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20" y="3356684"/>
            <a:ext cx="2797862" cy="266405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1859" y="2582640"/>
            <a:ext cx="1758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MAN</a:t>
            </a:r>
            <a:endParaRPr lang="en-US" sz="24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39" y="6020736"/>
            <a:ext cx="1758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WAN</a:t>
            </a:r>
            <a:endParaRPr lang="en-US" sz="24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07434" y="731520"/>
            <a:ext cx="95238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সচারচর একটি শহরের মধ্যে যে নেটওয়ার্ক তৈরি করা হয় তা হলো </a:t>
            </a:r>
            <a:r>
              <a:rPr lang="en-US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MAN</a:t>
            </a:r>
            <a:r>
              <a:rPr lang="bn-BD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07434" y="3953022"/>
            <a:ext cx="86094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দেশ জুড়ে বা পৃথিবী জুরে যে নেটওয়ার্ক তৈরি করা হয় তা হলো </a:t>
            </a:r>
            <a:r>
              <a:rPr lang="en-US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MAN</a:t>
            </a:r>
            <a:r>
              <a:rPr lang="bn-BD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5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9364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</TotalTime>
  <Words>380</Words>
  <Application>Microsoft Office PowerPoint</Application>
  <PresentationFormat>Widescreen</PresentationFormat>
  <Paragraphs>63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NikoshBAN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Mitu</dc:creator>
  <cp:lastModifiedBy>Mitu</cp:lastModifiedBy>
  <cp:revision>51</cp:revision>
  <dcterms:created xsi:type="dcterms:W3CDTF">2019-09-09T07:22:39Z</dcterms:created>
  <dcterms:modified xsi:type="dcterms:W3CDTF">2019-09-23T15:12:07Z</dcterms:modified>
</cp:coreProperties>
</file>