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6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8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36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9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7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0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2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5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0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A1CC3D-825D-4C71-B6F6-32E031AB017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929078-F9A3-4173-B62C-928538BE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283" y="1244906"/>
            <a:ext cx="2060155" cy="418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54188" y="1057619"/>
            <a:ext cx="3360145" cy="24898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1933" y="4055610"/>
            <a:ext cx="8824510" cy="110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677" y="4252511"/>
            <a:ext cx="82736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য়েবসাইটের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লিখ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3210" y="881349"/>
            <a:ext cx="5210978" cy="6830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দিবস সমূহে শুভেচ্ছাবার্তা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37" y="1930476"/>
            <a:ext cx="3577119" cy="2509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10" y="1930476"/>
            <a:ext cx="3609666" cy="2509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2872" y="4549966"/>
            <a:ext cx="10311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কার্ড দুইভাবে পাঠানো যায়। নিজে কম্পিউটারে তৈরি করে ই মেইলে পাঠান যায়। আবার ইন্টারনেটে ই-কার্ডের সাইট আছে সেখান থেকেও পাঠানো যায়।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6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8" y="1396847"/>
            <a:ext cx="4068383" cy="2249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56" y="1396847"/>
            <a:ext cx="3589465" cy="2249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8898" y="4329629"/>
            <a:ext cx="9937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জানাতে মুঠোফোনের খুদেবার্তা অনেক জনপ্রিয়। বিভিন্ন এফএম রেডিওতে গান বাজিয়েও প্রিয় বন্ধুকে শুভেচ্ছা জানানোর রেওয়াজ চালু হয়েছে।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48" y="1038911"/>
            <a:ext cx="4145059" cy="2321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43" y="1038912"/>
            <a:ext cx="3834539" cy="2420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8974" y="3624549"/>
            <a:ext cx="10081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এম এসের মাধ্যমে শ্রবণ প্রতিবন্ধিরাও ভাব বিনিময় করতে পারে। একইভাবে কথাবলা সফটওয়্যার (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Talking)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দৃষ্টি প্রতিবন্ধিরাও কম্পিউটার বা মোবাইল ফোন ব্যবহার করতে পারে।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581" y="1035586"/>
            <a:ext cx="2137272" cy="4516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77928" y="771181"/>
            <a:ext cx="3833870" cy="277625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0660" y="4454490"/>
            <a:ext cx="7480453" cy="9805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6929" y="4645442"/>
            <a:ext cx="741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কার্ড এবং এস এম এস এর ১টি করে সুবিধা লিখ।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6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378" y="892366"/>
            <a:ext cx="3569465" cy="572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 সংরক্ষণ ও বিনিময়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09" y="2025727"/>
            <a:ext cx="3869158" cy="2381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585" y="4605051"/>
            <a:ext cx="9849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মোবাইল ফোনের ক্যামেরা দ্বারা ছবি বা ভিডিও করে তা আগামি দিনের জন্য সংরক্ষন করা সম্ভব হচ্ছে।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0" y="2010388"/>
            <a:ext cx="4319186" cy="2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3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32" y="912811"/>
            <a:ext cx="4175113" cy="2223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7" y="912811"/>
            <a:ext cx="3956610" cy="222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057" y="3756752"/>
            <a:ext cx="10388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বিভিন্ন সাইট রয়েছে যেখানে ছবি আপলোড করে তা অন্যদের জানানো যায়। যেমনঃ গুগলের পিকাসা, ইউটিউব।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277" y="903383"/>
            <a:ext cx="2379643" cy="572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564" y="4296579"/>
            <a:ext cx="8416887" cy="98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377361"/>
            <a:ext cx="810841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কোন কোন সাইটে ছবি আপলোড করা যায়?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7754" y="991518"/>
            <a:ext cx="3227942" cy="256693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259" y="881349"/>
            <a:ext cx="2038121" cy="572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171" y="2269475"/>
            <a:ext cx="8383836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জনপ্রিয় সামাজিক যোগাযোগের নাম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মেইলের সুবিধা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কার্ড কোন কাজে ব্যবহার করা হয়?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ভিডিও শেয়ারিং সাইটের নাম লিখ।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8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075" y="881349"/>
            <a:ext cx="2489812" cy="583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94024" y="980501"/>
            <a:ext cx="3503364" cy="26660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0125" y="4021598"/>
            <a:ext cx="1016601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জীবনে তথ্য ও যোগাযোগ প্রযুক্তির গুরুত্ব সংক্ষেপে লিখে আনবে।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5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6" y="523375"/>
            <a:ext cx="11008032" cy="5546764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2049137" y="881345"/>
            <a:ext cx="1938969" cy="1806767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6600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101946" y="881345"/>
            <a:ext cx="1670893" cy="1806767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886679" y="881345"/>
            <a:ext cx="1895646" cy="1806767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7896165" y="881345"/>
            <a:ext cx="1919864" cy="180676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1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8" y="601796"/>
            <a:ext cx="10998737" cy="5622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1667" y="766284"/>
            <a:ext cx="61033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017" y="1005469"/>
            <a:ext cx="3172857" cy="7898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652529" y="2412695"/>
            <a:ext cx="7017745" cy="369065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7017" y="2857636"/>
            <a:ext cx="6092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আলিম মাদ্রাসা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4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6934" y="988234"/>
            <a:ext cx="2599472" cy="6254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658040" y="1762697"/>
            <a:ext cx="7304183" cy="3778785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42861" y="2232294"/>
            <a:ext cx="53211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8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877" y="956603"/>
            <a:ext cx="5219114" cy="10691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এগুলি কিসের ছবি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63" y="2526271"/>
            <a:ext cx="3933028" cy="2251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91" y="2526271"/>
            <a:ext cx="3394494" cy="225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0" y="2526271"/>
            <a:ext cx="3382993" cy="22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145" y="925417"/>
            <a:ext cx="4494882" cy="848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163" y="4505899"/>
            <a:ext cx="10322805" cy="14321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জীবনে তথ্য ও যোগাযোগ প্রযুক্তি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5142" y="2170323"/>
            <a:ext cx="3844887" cy="22254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513" y="782197"/>
            <a:ext cx="1961003" cy="5288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552" y="1434055"/>
            <a:ext cx="9849080" cy="42016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041" y="1652531"/>
            <a:ext cx="9529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কয়েকটি জনপ্রিয় ওয়েব সাইট এর নাম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এম এস 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বা ক্ষুদেবার্তার সুবিধা বর্ণনা করতে পারবে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7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640" y="1024569"/>
            <a:ext cx="5133860" cy="649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স্থাপনে আইসিটি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02" y="1852382"/>
            <a:ext cx="4615359" cy="258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99" y="1852382"/>
            <a:ext cx="3883963" cy="258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4854" y="4614801"/>
            <a:ext cx="9332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সামাজিক যোগাযোগের অনেক জনপ্রিয় ওয়েবসাইট তৈরি হয়েছে যা এই সামাজিক কর্মকাণ্ড সহকভাবে করার সুযোগ করে দিয়েছ।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8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378" y="771179"/>
            <a:ext cx="3260993" cy="649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অনুষ্ঠানাদিতে আমন্ত্রণ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79" y="1643063"/>
            <a:ext cx="4452651" cy="2705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1" y="1643063"/>
            <a:ext cx="4159385" cy="2767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928" y="4570556"/>
            <a:ext cx="10485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 বা খুদেবার্তার সুবিধা হল তা যার কাছে পাঠানো হচ্ছে ঠিক সে সময়ই তাকে ফোন ব্যবহার করতে হয়না, তার সুবিধামত সময়ে সে দেখে নিতে পারে।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2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253</TotalTime>
  <Words>332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60</cp:revision>
  <dcterms:created xsi:type="dcterms:W3CDTF">2019-09-06T06:51:04Z</dcterms:created>
  <dcterms:modified xsi:type="dcterms:W3CDTF">2019-09-15T15:00:40Z</dcterms:modified>
</cp:coreProperties>
</file>