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4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8831-2903-4CA6-8FD1-9C80F69C325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141F-E62C-4B04-98C9-1A1618A5B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iRdr5Lzbw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533400"/>
            <a:ext cx="71628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414587"/>
            <a:ext cx="4495800" cy="375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1242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371600" y="2209800"/>
            <a:ext cx="6248400" cy="251460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জ্বালামুখ কি?</a:t>
            </a:r>
          </a:p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 কি?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556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743200" y="685800"/>
            <a:ext cx="2133600" cy="8382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ভস্ম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724400" y="4038600"/>
            <a:ext cx="2057400" cy="762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133600" y="762000"/>
            <a:ext cx="4953000" cy="1371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কারন সমুহঃ----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143000" y="2743200"/>
            <a:ext cx="7010400" cy="2362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১।আগ্নেগিরির অগ্ন্যুপাত।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শিলাক্ষয়।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হিমবাহের ধাক্কা।</a:t>
            </a:r>
          </a:p>
          <a:p>
            <a:pPr algn="ctr"/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80772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3048000" y="304800"/>
            <a:ext cx="3733800" cy="9144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প্রবণ  এলাকা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4038600" cy="26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838200"/>
            <a:ext cx="3962400" cy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4343400"/>
            <a:ext cx="52578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 কি?</a:t>
            </a:r>
          </a:p>
          <a:p>
            <a:pPr marL="342900" indent="-342900">
              <a:buAutoNum type="arabicParenR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 কাকে বলে?</a:t>
            </a:r>
          </a:p>
          <a:p>
            <a:pPr marL="342900" indent="-342900">
              <a:buAutoNum type="arabicParenR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উপকেন্দ্র কি?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152400"/>
            <a:ext cx="32004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00" y="1752600"/>
            <a:ext cx="8382000" cy="29718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তোমার এলাকায় ভূমিকম্প হলে তুমি কি কি পদক্ষেপ গ্রহন করবে?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743200" y="304800"/>
            <a:ext cx="3657600" cy="762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4190999" cy="2704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038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2438400"/>
            <a:ext cx="6096000" cy="297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রত্নময়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দাস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600" b="1" baseline="0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জলঢুপ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 বিদ্যালয়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বিয়ানীবাজার,সিলেট।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457200"/>
            <a:ext cx="47244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362200" y="762000"/>
            <a:ext cx="3810000" cy="12192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পাঠপরিচিতি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828836"/>
            <a:ext cx="685800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 ও পরিবেশ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(পৃথিবীর অভ্যন্তরীণ ও বাহ্যিক গঠন)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ভূমিকম্প ও অগ্ন্যুপাত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9144000" cy="716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4495800" cy="26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228600"/>
            <a:ext cx="3962400" cy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ame Side Corner Rectangle 8"/>
          <p:cNvSpPr/>
          <p:nvPr/>
        </p:nvSpPr>
        <p:spPr>
          <a:xfrm>
            <a:off x="2667000" y="6096000"/>
            <a:ext cx="4191000" cy="60960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পাচ্ছো?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048000"/>
            <a:ext cx="6553200" cy="28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990600"/>
            <a:ext cx="5867400" cy="426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আমাদের পাঠ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ও অগ্ন্যুপাত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458200" cy="2862322"/>
          </a:xfrm>
          <a:prstGeom prst="rect">
            <a:avLst/>
          </a:prstGeom>
          <a:ln w="762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ভূমিকম্প ও অগ্ন্যুৎপাত কী তা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ভূমিকম্প ও অগ্ন্যুৎপাত এর কারণ সম্পর্কে বর্ণনা করতে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ভূমিকম্প-প্রবণ অঞ্চল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2362200" y="381000"/>
            <a:ext cx="4114800" cy="114300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228600"/>
            <a:ext cx="3657600" cy="1066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0" y="5029200"/>
            <a:ext cx="8991600" cy="13716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 ছিদ্রপথ বা ফাটলের চারপাশে ক্রমশ জমাট বেঁধে যে উচুঁ মোচাকৃতি পর্বত হয় তাকে আগ্নয়গিরি বলে।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www.youtube.com/watch?v=wiRdr5LzbwY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WPG40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14400"/>
            <a:ext cx="5181600" cy="4800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>
            <a:off x="3733800" y="1903412"/>
            <a:ext cx="2895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0800000">
            <a:off x="3276600" y="2971800"/>
            <a:ext cx="3352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3810000" y="4190999"/>
            <a:ext cx="2971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05600" y="1600200"/>
            <a:ext cx="19050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ভূকম্পনের ঢেঊ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2743200"/>
            <a:ext cx="18288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উপকেন্দ্র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3886200"/>
            <a:ext cx="16002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58674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27432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জ্বালামুখ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791200"/>
            <a:ext cx="6629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 মুখকে জ্বালামুখ বলে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167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98</cp:revision>
  <dcterms:created xsi:type="dcterms:W3CDTF">2019-08-21T04:57:54Z</dcterms:created>
  <dcterms:modified xsi:type="dcterms:W3CDTF">2019-08-27T06:26:15Z</dcterms:modified>
</cp:coreProperties>
</file>