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66" r:id="rId3"/>
    <p:sldId id="300" r:id="rId4"/>
    <p:sldId id="311" r:id="rId5"/>
    <p:sldId id="301" r:id="rId6"/>
    <p:sldId id="307" r:id="rId7"/>
    <p:sldId id="302" r:id="rId8"/>
    <p:sldId id="303" r:id="rId9"/>
    <p:sldId id="304" r:id="rId10"/>
    <p:sldId id="305" r:id="rId11"/>
    <p:sldId id="306" r:id="rId12"/>
    <p:sldId id="308" r:id="rId13"/>
    <p:sldId id="309" r:id="rId14"/>
    <p:sldId id="31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081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dissolv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6400800"/>
          </a:xfrm>
        </p:spPr>
        <p:txBody>
          <a:bodyPr>
            <a:normAutofit/>
          </a:bodyPr>
          <a:lstStyle/>
          <a:p>
            <a:pPr algn="ctr"/>
            <a:endParaRPr lang="en-US" sz="7200" b="1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 descr="1397896515tajmahal1245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81000"/>
            <a:ext cx="8458200" cy="5105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1828800" y="5943600"/>
            <a:ext cx="5715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i="1" dirty="0" smtClean="0">
                <a:solidFill>
                  <a:srgbClr val="C8081A"/>
                </a:solidFill>
              </a:rPr>
              <a:t>Welcome</a:t>
            </a:r>
            <a:endParaRPr lang="en-US" sz="4000" b="1" i="1" dirty="0">
              <a:solidFill>
                <a:srgbClr val="C8081A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9600" b="1" i="1" dirty="0" smtClean="0"/>
              <a:t>Introduction</a:t>
            </a:r>
            <a:endParaRPr lang="en-US" sz="89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920085"/>
            <a:ext cx="2743200" cy="443484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Nikosh" pitchFamily="2" charset="0"/>
                <a:cs typeface="Nikosh" pitchFamily="2" charset="0"/>
              </a:rPr>
              <a:t>  </a:t>
            </a:r>
            <a:endParaRPr lang="en-US" sz="2400" b="1" u="sng" dirty="0" smtClean="0">
              <a:solidFill>
                <a:schemeClr val="accent5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2209800"/>
            <a:ext cx="388620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i="1" dirty="0" smtClean="0"/>
              <a:t>Md. </a:t>
            </a:r>
            <a:r>
              <a:rPr lang="en-US" sz="3200" b="1" i="1" dirty="0" err="1" smtClean="0"/>
              <a:t>Fakhrul</a:t>
            </a:r>
            <a:r>
              <a:rPr lang="en-US" sz="3200" b="1" i="1" dirty="0" smtClean="0"/>
              <a:t> Islam</a:t>
            </a:r>
          </a:p>
          <a:p>
            <a:pPr algn="ctr"/>
            <a:r>
              <a:rPr lang="en-US" sz="3200" b="1" i="1" dirty="0" smtClean="0"/>
              <a:t>Assistant Teacher (ICT)</a:t>
            </a:r>
            <a:endParaRPr lang="en-US" b="1" i="1" dirty="0" smtClean="0"/>
          </a:p>
          <a:p>
            <a:r>
              <a:rPr lang="en-US" sz="2800" dirty="0" err="1" smtClean="0">
                <a:solidFill>
                  <a:srgbClr val="FFFF00"/>
                </a:solidFill>
              </a:rPr>
              <a:t>Azmiri</a:t>
            </a:r>
            <a:r>
              <a:rPr lang="en-US" sz="2800" dirty="0" smtClean="0">
                <a:solidFill>
                  <a:srgbClr val="FFFF00"/>
                </a:solidFill>
              </a:rPr>
              <a:t> Begum Girls High School</a:t>
            </a:r>
          </a:p>
          <a:p>
            <a:r>
              <a:rPr lang="en-US" sz="2800" dirty="0" err="1" smtClean="0"/>
              <a:t>Fulgazi</a:t>
            </a:r>
            <a:r>
              <a:rPr lang="en-US" sz="2800" dirty="0" smtClean="0"/>
              <a:t>, </a:t>
            </a:r>
            <a:r>
              <a:rPr lang="en-US" sz="2800" dirty="0" err="1" smtClean="0"/>
              <a:t>Feni</a:t>
            </a:r>
            <a:r>
              <a:rPr lang="en-US" sz="2800" dirty="0" smtClean="0"/>
              <a:t>.</a:t>
            </a:r>
          </a:p>
          <a:p>
            <a:endParaRPr lang="en-US" sz="2400" dirty="0" smtClean="0"/>
          </a:p>
          <a:p>
            <a:r>
              <a:rPr lang="en-US" sz="2400" dirty="0" smtClean="0"/>
              <a:t>Mobile : 01675515237</a:t>
            </a:r>
            <a:endParaRPr lang="en-US" sz="2400" dirty="0"/>
          </a:p>
        </p:txBody>
      </p:sp>
      <p:pic>
        <p:nvPicPr>
          <p:cNvPr id="6" name="Content Placeholder 9" descr="flower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0" y="1981200"/>
            <a:ext cx="1524000" cy="3733800"/>
          </a:xfrm>
        </p:spPr>
      </p:pic>
      <p:pic>
        <p:nvPicPr>
          <p:cNvPr id="9" name="Content Placeholder 4" descr="67331094_362292367753460_2724176723674398720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1752600"/>
            <a:ext cx="3657600" cy="39624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61288"/>
          </a:xfrm>
        </p:spPr>
        <p:txBody>
          <a:bodyPr>
            <a:noAutofit/>
          </a:bodyPr>
          <a:lstStyle/>
          <a:p>
            <a:pPr algn="ctr"/>
            <a:r>
              <a:rPr lang="en-US" sz="6000" b="1" i="1" dirty="0" smtClean="0"/>
              <a:t>Topic</a:t>
            </a:r>
            <a:br>
              <a:rPr lang="en-US" sz="6000" b="1" i="1" dirty="0" smtClean="0"/>
            </a:br>
            <a:endParaRPr lang="en-US" sz="54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267200" cy="334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 smtClean="0"/>
              <a:t>Subject:</a:t>
            </a:r>
          </a:p>
          <a:p>
            <a:pPr algn="ctr">
              <a:buNone/>
            </a:pPr>
            <a:r>
              <a:rPr lang="en-US" sz="4800" dirty="0" smtClean="0"/>
              <a:t>        English 2</a:t>
            </a:r>
            <a:r>
              <a:rPr lang="en-US" sz="4800" baseline="30000" dirty="0" smtClean="0"/>
              <a:t>nd</a:t>
            </a:r>
            <a:r>
              <a:rPr lang="en-US" sz="4800" dirty="0" smtClean="0"/>
              <a:t> Paper</a:t>
            </a:r>
          </a:p>
          <a:p>
            <a:pPr algn="ctr">
              <a:buNone/>
            </a:pPr>
            <a:r>
              <a:rPr lang="en-US" sz="4800" dirty="0" smtClean="0"/>
              <a:t>Class : 7</a:t>
            </a:r>
            <a:endParaRPr lang="en-US" sz="48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3600" b="1" i="1" dirty="0" smtClean="0"/>
              <a:t>Transformation</a:t>
            </a:r>
            <a:r>
              <a:rPr lang="en-US" sz="2800" b="1" i="1" dirty="0" smtClean="0"/>
              <a:t> </a:t>
            </a:r>
            <a:br>
              <a:rPr lang="en-US" sz="2800" b="1" i="1" dirty="0" smtClean="0"/>
            </a:br>
            <a:r>
              <a:rPr lang="en-US" sz="2800" b="1" i="1" dirty="0" smtClean="0"/>
              <a:t>Of</a:t>
            </a:r>
            <a:br>
              <a:rPr lang="en-US" sz="2800" b="1" i="1" dirty="0" smtClean="0"/>
            </a:br>
            <a:r>
              <a:rPr lang="en-US" sz="2800" b="1" i="1" dirty="0" smtClean="0"/>
              <a:t>Sentence</a:t>
            </a:r>
            <a:endParaRPr lang="en-US" sz="2800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4400" dirty="0" smtClean="0"/>
              <a:t>Affirmative to Negative</a:t>
            </a:r>
            <a:endParaRPr lang="en-US" sz="4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466088"/>
          </a:xfrm>
        </p:spPr>
        <p:txBody>
          <a:bodyPr>
            <a:normAutofit fontScale="90000"/>
          </a:bodyPr>
          <a:lstStyle/>
          <a:p>
            <a:r>
              <a:rPr lang="en-US" sz="5400" b="1" i="1" dirty="0" smtClean="0"/>
              <a:t>Learning outcome of the Topic</a:t>
            </a:r>
            <a:br>
              <a:rPr lang="en-US" sz="5400" b="1" i="1" dirty="0" smtClean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524000"/>
            <a:ext cx="8229600" cy="4830925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At the end you will be able to-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  1) have the conception of transformation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   2)Enjoy some related pictures                            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      3) have some </a:t>
            </a:r>
            <a:r>
              <a:rPr lang="en-US" dirty="0" err="1" smtClean="0">
                <a:solidFill>
                  <a:schemeClr val="bg1"/>
                </a:solidFill>
              </a:rPr>
              <a:t>rulAt</a:t>
            </a:r>
            <a:r>
              <a:rPr lang="en-US" dirty="0" smtClean="0">
                <a:solidFill>
                  <a:schemeClr val="bg1"/>
                </a:solidFill>
              </a:rPr>
              <a:t> the end you will be able to-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  1) have the conception of transformation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   2)Enjoy some related pictures                            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     3) have some rules and interchanges  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4)transform different types of sentence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  5)  do some exercises of transformation</a:t>
            </a:r>
          </a:p>
          <a:p>
            <a:pPr algn="ctr">
              <a:buNone/>
            </a:pPr>
            <a:r>
              <a:rPr lang="en-US" dirty="0" err="1" smtClean="0">
                <a:solidFill>
                  <a:schemeClr val="bg1"/>
                </a:solidFill>
              </a:rPr>
              <a:t>es</a:t>
            </a:r>
            <a:r>
              <a:rPr lang="en-US" dirty="0" smtClean="0">
                <a:solidFill>
                  <a:schemeClr val="bg1"/>
                </a:solidFill>
              </a:rPr>
              <a:t> and interchanges  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4)transform different types of sentence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  5)  do some exercises of transformation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At the end you will be able to-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  1) have the conception of transformation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   2)Enjoy some related pictures                            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     3) have some rules and interchanges  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4)transform different types of sentence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    5)  do some exercises of transformation</a:t>
            </a:r>
          </a:p>
          <a:p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077200" cy="4449763"/>
          </a:xfrm>
          <a:solidFill>
            <a:srgbClr val="7030A0"/>
          </a:solidFill>
        </p:spPr>
        <p:txBody>
          <a:bodyPr>
            <a:normAutofit fontScale="62500" lnSpcReduction="20000"/>
          </a:bodyPr>
          <a:lstStyle/>
          <a:p>
            <a:pPr>
              <a:buNone/>
            </a:pPr>
            <a:endParaRPr lang="en-US" dirty="0" smtClean="0">
              <a:solidFill>
                <a:srgbClr val="0CA410"/>
              </a:solidFill>
            </a:endParaRPr>
          </a:p>
          <a:p>
            <a:pPr>
              <a:buNone/>
            </a:pPr>
            <a:r>
              <a:rPr lang="en-US" sz="45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At the end you will be able to-</a:t>
            </a:r>
          </a:p>
          <a:p>
            <a:pPr>
              <a:buNone/>
            </a:pPr>
            <a:endParaRPr lang="en-US" sz="4500" dirty="0" smtClean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algn="ctr">
              <a:buNone/>
            </a:pPr>
            <a:r>
              <a:rPr lang="en-US" sz="45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             1) have the conception of transformation</a:t>
            </a:r>
          </a:p>
          <a:p>
            <a:pPr>
              <a:buNone/>
            </a:pPr>
            <a:r>
              <a:rPr lang="en-US" sz="45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                2)Enjoy some related pictures                            </a:t>
            </a:r>
          </a:p>
          <a:p>
            <a:pPr algn="ctr">
              <a:buNone/>
            </a:pPr>
            <a:r>
              <a:rPr lang="en-US" sz="45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      3) have some rules and interchanges  </a:t>
            </a:r>
          </a:p>
          <a:p>
            <a:pPr algn="ctr">
              <a:buNone/>
            </a:pPr>
            <a:r>
              <a:rPr lang="en-US" sz="45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            4)  do some exercises of transformation</a:t>
            </a:r>
            <a:endParaRPr lang="en-US" sz="45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 smtClean="0"/>
              <a:t>Affirmative ↔ Negative</a:t>
            </a:r>
            <a:endParaRPr lang="en-US" sz="4400" b="1" i="1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2971800" y="3352800"/>
            <a:ext cx="5943600" cy="2651125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Affirmative-</a:t>
            </a:r>
            <a:r>
              <a:rPr lang="en-US" sz="2400" dirty="0" smtClean="0">
                <a:solidFill>
                  <a:schemeClr val="tx1"/>
                </a:solidFill>
              </a:rPr>
              <a:t>Only Allah Can help us.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Negative- None but Allah Can help us 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9" name="Picture 8" descr="alla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581400"/>
            <a:ext cx="2133600" cy="236220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1219200" y="2209800"/>
            <a:ext cx="48006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Man/person/Body</a:t>
            </a:r>
          </a:p>
          <a:p>
            <a:pPr algn="ctr"/>
            <a:r>
              <a:rPr lang="en-US" sz="3600" dirty="0" smtClean="0"/>
              <a:t>Only-none but</a:t>
            </a:r>
            <a:endParaRPr lang="en-US" sz="36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build="p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4"/>
          <p:cNvSpPr>
            <a:spLocks noGrp="1"/>
          </p:cNvSpPr>
          <p:nvPr>
            <p:ph type="subTitle" idx="1"/>
          </p:nvPr>
        </p:nvSpPr>
        <p:spPr>
          <a:xfrm>
            <a:off x="2667000" y="3228536"/>
            <a:ext cx="6172200" cy="17526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buNone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>Affirmative -It is only a flower.</a:t>
            </a:r>
          </a:p>
          <a:p>
            <a:pPr lvl="1" algn="ctr">
              <a:buNone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Negative -It is nothing but a flower.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33400" y="1066800"/>
            <a:ext cx="7851775" cy="129540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dirty="0" smtClean="0"/>
              <a:t>Objects</a:t>
            </a:r>
            <a:br>
              <a:rPr lang="en-US" dirty="0" smtClean="0"/>
            </a:br>
            <a:r>
              <a:rPr lang="en-US" dirty="0" smtClean="0"/>
              <a:t>Only-nothing but</a:t>
            </a:r>
            <a:endParaRPr lang="en-US" dirty="0"/>
          </a:p>
        </p:txBody>
      </p:sp>
      <p:pic>
        <p:nvPicPr>
          <p:cNvPr id="9" name="Picture 8" descr="fl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24200"/>
            <a:ext cx="2438400" cy="2286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baby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28600" y="2667000"/>
            <a:ext cx="2895600" cy="2173717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dirty="0" smtClean="0"/>
              <a:t>Age</a:t>
            </a:r>
          </a:p>
          <a:p>
            <a:pPr algn="ctr"/>
            <a:r>
              <a:rPr lang="en-US" dirty="0" smtClean="0"/>
              <a:t>Only-not more/less than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505200" y="1920085"/>
            <a:ext cx="5181600" cy="443484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Affirmative-I am only  ten.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Negative-I am not more /less than ten.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Must- can not but</a:t>
            </a:r>
            <a:endParaRPr lang="en-US" dirty="0"/>
          </a:p>
        </p:txBody>
      </p:sp>
      <p:sp>
        <p:nvSpPr>
          <p:cNvPr id="5" name="Content Placeholder 5"/>
          <p:cNvSpPr>
            <a:spLocks noGrp="1"/>
          </p:cNvSpPr>
          <p:nvPr>
            <p:ph sz="half" idx="2"/>
          </p:nvPr>
        </p:nvSpPr>
        <p:spPr>
          <a:xfrm>
            <a:off x="1066800" y="1905001"/>
            <a:ext cx="7620000" cy="182880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Affirmative</a:t>
            </a:r>
            <a:r>
              <a:rPr lang="en-US" sz="2400" dirty="0" smtClean="0"/>
              <a:t>- We must do the work.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Negative</a:t>
            </a:r>
            <a:r>
              <a:rPr lang="en-US" sz="2400" dirty="0" smtClean="0"/>
              <a:t>- We can not but do the work.</a:t>
            </a:r>
            <a:endParaRPr lang="en-US" sz="2400" dirty="0"/>
          </a:p>
        </p:txBody>
      </p:sp>
      <p:pic>
        <p:nvPicPr>
          <p:cNvPr id="6" name="Picture 5" descr="w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62400"/>
            <a:ext cx="4793396" cy="201194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Every------ there is no…….. but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95600" y="1920085"/>
            <a:ext cx="5791200" cy="2880515"/>
          </a:xfrm>
        </p:spPr>
        <p:txBody>
          <a:bodyPr/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Affirmative</a:t>
            </a:r>
            <a:r>
              <a:rPr lang="en-US" sz="2800" dirty="0" smtClean="0"/>
              <a:t>- Every mother loves her child.</a:t>
            </a:r>
          </a:p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Negative</a:t>
            </a:r>
            <a:r>
              <a:rPr lang="en-US" sz="2800" dirty="0" smtClean="0"/>
              <a:t>- There is no mother but loves her child.</a:t>
            </a:r>
          </a:p>
          <a:p>
            <a:endParaRPr lang="en-US" dirty="0"/>
          </a:p>
        </p:txBody>
      </p:sp>
      <p:pic>
        <p:nvPicPr>
          <p:cNvPr id="5" name="Picture 4" descr="mo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1" y="3657600"/>
            <a:ext cx="4038600" cy="269773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Both</a:t>
            </a:r>
            <a:r>
              <a:rPr lang="en-US" smtClean="0"/>
              <a:t>………..and/and-----------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not only……but </a:t>
            </a:r>
            <a:r>
              <a:rPr lang="en-US" dirty="0" err="1" smtClean="0"/>
              <a:t>olso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920085"/>
            <a:ext cx="8458200" cy="1889915"/>
          </a:xfrm>
        </p:spPr>
        <p:txBody>
          <a:bodyPr/>
          <a:lstStyle/>
          <a:p>
            <a:endParaRPr lang="en-US" dirty="0" smtClean="0"/>
          </a:p>
          <a:p>
            <a:pPr>
              <a:buNone/>
            </a:pPr>
            <a:r>
              <a:rPr lang="en-US" dirty="0" smtClean="0"/>
              <a:t>Affirmative : Both </a:t>
            </a:r>
            <a:r>
              <a:rPr lang="en-US" dirty="0" err="1" smtClean="0"/>
              <a:t>Hasan</a:t>
            </a:r>
            <a:r>
              <a:rPr lang="en-US" dirty="0" smtClean="0"/>
              <a:t> and </a:t>
            </a:r>
            <a:r>
              <a:rPr lang="en-US" dirty="0" err="1" smtClean="0"/>
              <a:t>Arif</a:t>
            </a:r>
            <a:r>
              <a:rPr lang="en-US" dirty="0" smtClean="0"/>
              <a:t> were goods friends</a:t>
            </a:r>
          </a:p>
          <a:p>
            <a:pPr>
              <a:buNone/>
            </a:pPr>
            <a:r>
              <a:rPr lang="en-US" dirty="0" smtClean="0"/>
              <a:t>Negative : Not only </a:t>
            </a:r>
            <a:r>
              <a:rPr lang="en-US" dirty="0" err="1" smtClean="0"/>
              <a:t>Hasan</a:t>
            </a:r>
            <a:r>
              <a:rPr lang="en-US" dirty="0" smtClean="0"/>
              <a:t> but also </a:t>
            </a:r>
            <a:r>
              <a:rPr lang="en-US" dirty="0" err="1" smtClean="0"/>
              <a:t>Arif</a:t>
            </a:r>
            <a:r>
              <a:rPr lang="en-US" dirty="0" smtClean="0"/>
              <a:t> were goods friends</a:t>
            </a:r>
            <a:endParaRPr lang="en-US" dirty="0"/>
          </a:p>
        </p:txBody>
      </p:sp>
      <p:pic>
        <p:nvPicPr>
          <p:cNvPr id="6" name="Picture 5" descr="fr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581400"/>
            <a:ext cx="2644369" cy="2293819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Some other changes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133599"/>
            <a:ext cx="8458200" cy="4221325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Good-bad                             happy- unhappy</a:t>
            </a:r>
          </a:p>
          <a:p>
            <a:pPr>
              <a:buNone/>
            </a:pPr>
            <a:r>
              <a:rPr lang="en-US" dirty="0" smtClean="0"/>
              <a:t>Never-ever/always               friend- foe                         </a:t>
            </a:r>
          </a:p>
          <a:p>
            <a:pPr>
              <a:buNone/>
            </a:pPr>
            <a:r>
              <a:rPr lang="en-US" dirty="0" smtClean="0"/>
              <a:t>Forget-remember                 honest- dishonest</a:t>
            </a:r>
          </a:p>
          <a:p>
            <a:pPr>
              <a:buNone/>
            </a:pPr>
            <a:r>
              <a:rPr lang="en-US" dirty="0" smtClean="0"/>
              <a:t>Moral-immoral                    absent- present               </a:t>
            </a:r>
          </a:p>
          <a:p>
            <a:pPr>
              <a:buNone/>
            </a:pPr>
            <a:r>
              <a:rPr lang="en-US" dirty="0" smtClean="0"/>
              <a:t>Kind-unkind                         obey- disobey</a:t>
            </a:r>
          </a:p>
          <a:p>
            <a:pPr>
              <a:buNone/>
            </a:pPr>
            <a:r>
              <a:rPr lang="en-US" dirty="0" smtClean="0"/>
              <a:t>Like-dislike  </a:t>
            </a:r>
          </a:p>
          <a:p>
            <a:pPr>
              <a:buNone/>
            </a:pPr>
            <a:r>
              <a:rPr lang="en-US" dirty="0" smtClean="0"/>
              <a:t>Love-hate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7467600" cy="4434840"/>
          </a:xfrm>
        </p:spPr>
        <p:txBody>
          <a:bodyPr>
            <a:normAutofit/>
          </a:bodyPr>
          <a:lstStyle/>
          <a:p>
            <a:pPr marL="514350" indent="-514350">
              <a:buAutoNum type="alphaLcParenR"/>
            </a:pPr>
            <a:r>
              <a:rPr lang="en-US" dirty="0" smtClean="0"/>
              <a:t>Affirmative  -Raj is a good boy.</a:t>
            </a:r>
          </a:p>
          <a:p>
            <a:pPr marL="514350" indent="-514350">
              <a:buNone/>
            </a:pPr>
            <a:r>
              <a:rPr lang="en-US" dirty="0" smtClean="0"/>
              <a:t>Negative -Raj is not a bad boy.</a:t>
            </a:r>
          </a:p>
          <a:p>
            <a:pPr marL="514350" indent="-514350">
              <a:buNone/>
            </a:pPr>
            <a:r>
              <a:rPr lang="en-US" dirty="0" smtClean="0"/>
              <a:t>b)Affirmative-He always speaks the truth.</a:t>
            </a:r>
          </a:p>
          <a:p>
            <a:pPr marL="514350" indent="-514350">
              <a:buNone/>
            </a:pPr>
            <a:r>
              <a:rPr lang="en-US" dirty="0" smtClean="0"/>
              <a:t>Negative-He never tells a lie.</a:t>
            </a:r>
          </a:p>
          <a:p>
            <a:pPr marL="514350" indent="-514350">
              <a:buNone/>
            </a:pPr>
            <a:r>
              <a:rPr lang="en-US" dirty="0" smtClean="0"/>
              <a:t>c)Affirmative-He is a kind man.</a:t>
            </a:r>
          </a:p>
          <a:p>
            <a:pPr marL="514350" indent="-514350">
              <a:buNone/>
            </a:pPr>
            <a:r>
              <a:rPr lang="en-US" dirty="0" smtClean="0"/>
              <a:t>Negative-He is not a unkind man.</a:t>
            </a:r>
          </a:p>
          <a:p>
            <a:pPr marL="514350" indent="-514350">
              <a:buNone/>
            </a:pPr>
            <a:r>
              <a:rPr lang="en-US" dirty="0" smtClean="0"/>
              <a:t>d)Affirmative-Man is mortal.</a:t>
            </a:r>
          </a:p>
          <a:p>
            <a:pPr marL="514350" indent="-514350">
              <a:buNone/>
            </a:pPr>
            <a:r>
              <a:rPr lang="en-US" dirty="0" smtClean="0"/>
              <a:t>Negative-Man is not immortal.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 smtClean="0"/>
              <a:t>Single work</a:t>
            </a:r>
            <a:endParaRPr lang="en-US" sz="3600" b="1" i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1920085"/>
            <a:ext cx="8305800" cy="4434840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3200" dirty="0" smtClean="0"/>
              <a:t>Write the all rules of Affirmative to Negative</a:t>
            </a:r>
            <a:endParaRPr lang="en-US" sz="32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prstGeom prst="frame">
            <a:avLst/>
          </a:prstGeom>
          <a:solidFill>
            <a:srgbClr val="33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Home Work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362200" y="1143000"/>
            <a:ext cx="4038600" cy="4434840"/>
          </a:xfrm>
          <a:prstGeom prst="cloud">
            <a:avLst/>
          </a:prstGeom>
          <a:solidFill>
            <a:srgbClr val="3819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i="1" dirty="0" smtClean="0"/>
              <a:t>All the best.</a:t>
            </a:r>
            <a:endParaRPr lang="en-US" sz="6000" b="1" i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390</TotalTime>
  <Words>417</Words>
  <Application>Microsoft Office PowerPoint</Application>
  <PresentationFormat>On-screen Show (4:3)</PresentationFormat>
  <Paragraphs>87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Flow</vt:lpstr>
      <vt:lpstr>Slide 1</vt:lpstr>
      <vt:lpstr>Introduction</vt:lpstr>
      <vt:lpstr>Topic </vt:lpstr>
      <vt:lpstr>Learning outcome of the Topic </vt:lpstr>
      <vt:lpstr>Affirmative ↔ Negative</vt:lpstr>
      <vt:lpstr>Objects Only-nothing but</vt:lpstr>
      <vt:lpstr>Age Only-not more/less than</vt:lpstr>
      <vt:lpstr>Must- can not but</vt:lpstr>
      <vt:lpstr>Every------ there is no…….. but</vt:lpstr>
      <vt:lpstr>Both………..and/and----------- not only……but olso</vt:lpstr>
      <vt:lpstr>Some other changes</vt:lpstr>
      <vt:lpstr>Single work</vt:lpstr>
      <vt:lpstr>Home Work</vt:lpstr>
      <vt:lpstr>Slide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MY</dc:creator>
  <cp:lastModifiedBy>MY</cp:lastModifiedBy>
  <cp:revision>47</cp:revision>
  <dcterms:created xsi:type="dcterms:W3CDTF">2006-08-16T00:00:00Z</dcterms:created>
  <dcterms:modified xsi:type="dcterms:W3CDTF">2019-10-14T09:46:45Z</dcterms:modified>
</cp:coreProperties>
</file>