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66" r:id="rId3"/>
    <p:sldId id="300" r:id="rId4"/>
    <p:sldId id="311" r:id="rId5"/>
    <p:sldId id="301" r:id="rId6"/>
    <p:sldId id="313" r:id="rId7"/>
    <p:sldId id="314" r:id="rId8"/>
    <p:sldId id="308" r:id="rId9"/>
    <p:sldId id="309" r:id="rId10"/>
    <p:sldId id="31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2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6400800"/>
          </a:xfrm>
        </p:spPr>
        <p:txBody>
          <a:bodyPr>
            <a:normAutofit/>
          </a:bodyPr>
          <a:lstStyle/>
          <a:p>
            <a:pPr algn="ctr"/>
            <a:endParaRPr lang="en-US" sz="72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 descr="1397896515tajmahal124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"/>
            <a:ext cx="8458200" cy="5105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828800" y="5943600"/>
            <a:ext cx="571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FF0000"/>
                </a:solidFill>
              </a:rPr>
              <a:t>Welcome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b="1" i="1" dirty="0" smtClean="0"/>
              <a:t>Introduction</a:t>
            </a:r>
            <a:endParaRPr lang="en-US" sz="89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20085"/>
            <a:ext cx="2743200" cy="443484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endParaRPr lang="en-US" sz="2400" b="1" u="sng" dirty="0" smtClean="0">
              <a:solidFill>
                <a:schemeClr val="accent5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209800"/>
            <a:ext cx="38862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/>
              <a:t>Md. </a:t>
            </a:r>
            <a:r>
              <a:rPr lang="en-US" sz="3200" b="1" i="1" dirty="0" err="1" smtClean="0"/>
              <a:t>Fakhrul</a:t>
            </a:r>
            <a:r>
              <a:rPr lang="en-US" sz="3200" b="1" i="1" dirty="0" smtClean="0"/>
              <a:t> Islam</a:t>
            </a:r>
          </a:p>
          <a:p>
            <a:pPr algn="ctr"/>
            <a:r>
              <a:rPr lang="en-US" sz="3200" b="1" i="1" dirty="0" smtClean="0"/>
              <a:t>Assistant Teacher (ICT)</a:t>
            </a:r>
            <a:endParaRPr lang="en-US" b="1" i="1" dirty="0" smtClean="0"/>
          </a:p>
          <a:p>
            <a:r>
              <a:rPr lang="en-US" sz="2800" dirty="0" err="1" smtClean="0">
                <a:solidFill>
                  <a:srgbClr val="FFFF00"/>
                </a:solidFill>
              </a:rPr>
              <a:t>Azmiri</a:t>
            </a:r>
            <a:r>
              <a:rPr lang="en-US" sz="2800" dirty="0" smtClean="0">
                <a:solidFill>
                  <a:srgbClr val="FFFF00"/>
                </a:solidFill>
              </a:rPr>
              <a:t> Begum Girls High School</a:t>
            </a:r>
          </a:p>
          <a:p>
            <a:r>
              <a:rPr lang="en-US" sz="2800" dirty="0" err="1" smtClean="0"/>
              <a:t>Fulgazi</a:t>
            </a:r>
            <a:r>
              <a:rPr lang="en-US" sz="2800" dirty="0" smtClean="0"/>
              <a:t>, </a:t>
            </a:r>
            <a:r>
              <a:rPr lang="en-US" sz="2800" dirty="0" err="1" smtClean="0"/>
              <a:t>Feni</a:t>
            </a:r>
            <a:r>
              <a:rPr lang="en-US" sz="28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Mobile : 01675515237</a:t>
            </a:r>
            <a:endParaRPr lang="en-US" sz="2400" dirty="0"/>
          </a:p>
        </p:txBody>
      </p:sp>
      <p:pic>
        <p:nvPicPr>
          <p:cNvPr id="6" name="Content Placeholder 9" descr="flower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1981200"/>
            <a:ext cx="1524000" cy="3733800"/>
          </a:xfrm>
        </p:spPr>
      </p:pic>
      <p:pic>
        <p:nvPicPr>
          <p:cNvPr id="9" name="Content Placeholder 4" descr="67331094_362292367753460_2724176723674398720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52600"/>
            <a:ext cx="3657600" cy="396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61288"/>
          </a:xfrm>
        </p:spPr>
        <p:txBody>
          <a:bodyPr>
            <a:noAutofit/>
          </a:bodyPr>
          <a:lstStyle/>
          <a:p>
            <a:pPr algn="ctr"/>
            <a:r>
              <a:rPr lang="en-US" sz="6000" b="1" i="1" dirty="0" smtClean="0"/>
              <a:t>Topic</a:t>
            </a:r>
            <a:br>
              <a:rPr lang="en-US" sz="6000" b="1" i="1" dirty="0" smtClean="0"/>
            </a:br>
            <a:endParaRPr lang="en-US" sz="5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267200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/>
              <a:t>Subject:</a:t>
            </a:r>
          </a:p>
          <a:p>
            <a:pPr algn="ctr">
              <a:buNone/>
            </a:pPr>
            <a:r>
              <a:rPr lang="en-US" sz="4800" dirty="0" smtClean="0"/>
              <a:t>        English 2</a:t>
            </a:r>
            <a:r>
              <a:rPr lang="en-US" sz="4800" baseline="30000" dirty="0" smtClean="0"/>
              <a:t>nd</a:t>
            </a:r>
            <a:r>
              <a:rPr lang="en-US" sz="4800" dirty="0" smtClean="0"/>
              <a:t> Paper</a:t>
            </a:r>
          </a:p>
          <a:p>
            <a:pPr algn="ctr">
              <a:buNone/>
            </a:pPr>
            <a:r>
              <a:rPr lang="en-US" sz="4800" dirty="0" smtClean="0"/>
              <a:t>Class : 7</a:t>
            </a:r>
            <a:endParaRPr lang="en-US" sz="48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600" b="1" i="1" dirty="0" smtClean="0"/>
              <a:t>Transformation</a:t>
            </a:r>
            <a:r>
              <a:rPr lang="en-US" sz="2800" b="1" i="1" dirty="0" smtClean="0"/>
              <a:t> </a:t>
            </a:r>
            <a:br>
              <a:rPr lang="en-US" sz="2800" b="1" i="1" dirty="0" smtClean="0"/>
            </a:br>
            <a:r>
              <a:rPr lang="en-US" sz="2800" b="1" i="1" dirty="0" smtClean="0"/>
              <a:t>Of</a:t>
            </a:r>
            <a:br>
              <a:rPr lang="en-US" sz="2800" b="1" i="1" dirty="0" smtClean="0"/>
            </a:br>
            <a:r>
              <a:rPr lang="en-US" sz="2800" b="1" i="1" dirty="0" smtClean="0"/>
              <a:t>Sentence</a:t>
            </a:r>
            <a:endParaRPr lang="en-US" sz="2800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4400" dirty="0" smtClean="0"/>
              <a:t>Assertive to Interrogative</a:t>
            </a:r>
            <a:endParaRPr lang="en-US" sz="4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466088"/>
          </a:xfrm>
        </p:spPr>
        <p:txBody>
          <a:bodyPr>
            <a:normAutofit fontScale="90000"/>
          </a:bodyPr>
          <a:lstStyle/>
          <a:p>
            <a:r>
              <a:rPr lang="en-US" sz="5400" b="1" i="1" dirty="0" smtClean="0"/>
              <a:t>Learning outcome of the Topic</a:t>
            </a:r>
            <a:br>
              <a:rPr lang="en-US" sz="5400" b="1" i="1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24000"/>
            <a:ext cx="8229600" cy="483092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At the end you will be able to-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1) have the conception of transformation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2)Enjoy some related pictures                           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3) have some </a:t>
            </a:r>
            <a:r>
              <a:rPr lang="en-US" dirty="0" err="1" smtClean="0">
                <a:solidFill>
                  <a:schemeClr val="bg1"/>
                </a:solidFill>
              </a:rPr>
              <a:t>rulAt</a:t>
            </a:r>
            <a:r>
              <a:rPr lang="en-US" dirty="0" smtClean="0">
                <a:solidFill>
                  <a:schemeClr val="bg1"/>
                </a:solidFill>
              </a:rPr>
              <a:t> the end you will be able to-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1) have the conception of transformation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2)Enjoy some related pictures                          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3) have some rules and interchanges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4)transform different types of sentence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5)  do some exercises of transformation</a:t>
            </a:r>
          </a:p>
          <a:p>
            <a:pPr algn="ctr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es</a:t>
            </a:r>
            <a:r>
              <a:rPr lang="en-US" dirty="0" smtClean="0">
                <a:solidFill>
                  <a:schemeClr val="bg1"/>
                </a:solidFill>
              </a:rPr>
              <a:t> and interchanges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4)transform different types of sentence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5)  do some exercises of transformation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At the end you will be able to-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1) have the conception of transformation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2)Enjoy some related pictures                          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3) have some rules and interchanges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4)transform different types of sentence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5)  do some exercises of transformation</a:t>
            </a:r>
          </a:p>
          <a:p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077200" cy="4449763"/>
          </a:xfrm>
          <a:solidFill>
            <a:srgbClr val="7030A0"/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 smtClean="0">
              <a:solidFill>
                <a:srgbClr val="0CA410"/>
              </a:solidFill>
            </a:endParaRPr>
          </a:p>
          <a:p>
            <a:pPr>
              <a:buNone/>
            </a:pPr>
            <a:r>
              <a:rPr lang="en-US" sz="45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At the end you will be able to-</a:t>
            </a:r>
          </a:p>
          <a:p>
            <a:pPr>
              <a:buNone/>
            </a:pPr>
            <a:endParaRPr lang="en-US" sz="4500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>
              <a:buNone/>
            </a:pPr>
            <a:r>
              <a:rPr lang="en-US" sz="45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      1) have the conception of transformation                         </a:t>
            </a:r>
          </a:p>
          <a:p>
            <a:pPr algn="ctr">
              <a:buNone/>
            </a:pPr>
            <a:r>
              <a:rPr lang="en-US" sz="45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2) have some rules and interchanges  </a:t>
            </a:r>
          </a:p>
          <a:p>
            <a:pPr algn="ctr">
              <a:buNone/>
            </a:pPr>
            <a:r>
              <a:rPr lang="en-US" sz="450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     3)  </a:t>
            </a:r>
            <a:r>
              <a:rPr lang="en-US" sz="45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do some exercises of transformation</a:t>
            </a:r>
            <a:endParaRPr lang="en-US" sz="45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/>
              <a:t>Assertive ↔ Interrogative</a:t>
            </a:r>
            <a:endParaRPr lang="en-US" sz="44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2057400"/>
            <a:ext cx="8610600" cy="7663636"/>
          </a:xfrm>
          <a:prstGeom prst="rect">
            <a:avLst/>
          </a:prstGeom>
          <a:noFill/>
          <a:ln w="76200" cap="sq" cmpd="dbl">
            <a:solidFill>
              <a:schemeClr val="bg1"/>
            </a:solidFill>
            <a:miter lim="800000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itchFamily="18" charset="0"/>
              </a:rPr>
              <a:t>Am, is, are ,was, were, shall, should, will , would, can, could, may, might, have, has, had etc </a:t>
            </a:r>
            <a:r>
              <a:rPr lang="en-US" sz="28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" pitchFamily="2" charset="0"/>
                <a:cs typeface="Nikosh" pitchFamily="2" charset="0"/>
              </a:rPr>
              <a:t>থাকলে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" pitchFamily="2" charset="0"/>
                <a:cs typeface="Nikosh" pitchFamily="2" charset="0"/>
              </a:rPr>
              <a:t> -------- isn’t/aren’t/wasn’t etc </a:t>
            </a:r>
            <a:r>
              <a:rPr lang="en-US" sz="28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" pitchFamily="2" charset="0"/>
                <a:cs typeface="Nikosh" pitchFamily="2" charset="0"/>
              </a:rPr>
              <a:t>দ্বারা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" pitchFamily="2" charset="0"/>
                <a:cs typeface="Nikosh" pitchFamily="2" charset="0"/>
              </a:rPr>
              <a:t>শুরু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" pitchFamily="2" charset="0"/>
                <a:cs typeface="Nikosh" pitchFamily="2" charset="0"/>
              </a:rPr>
              <a:t>হয়</a:t>
            </a:r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r>
              <a:rPr lang="en-US" sz="2800" dirty="0" err="1" smtClean="0"/>
              <a:t>Roni</a:t>
            </a:r>
            <a:r>
              <a:rPr lang="en-US" sz="2800" dirty="0" smtClean="0"/>
              <a:t> is brilliant-------------- Isn’t </a:t>
            </a:r>
            <a:r>
              <a:rPr lang="en-US" sz="2800" dirty="0" err="1" smtClean="0"/>
              <a:t>Roni</a:t>
            </a:r>
            <a:r>
              <a:rPr lang="en-US" sz="2800" dirty="0" smtClean="0"/>
              <a:t> brilliant </a:t>
            </a:r>
            <a:r>
              <a:rPr lang="en-US" sz="3600" dirty="0" smtClean="0"/>
              <a:t>?</a:t>
            </a:r>
          </a:p>
          <a:p>
            <a:pPr algn="just"/>
            <a:r>
              <a:rPr lang="en-US" sz="3600" dirty="0" smtClean="0"/>
              <a:t>I have a pen------------Haven’t I a pen?</a:t>
            </a:r>
          </a:p>
          <a:p>
            <a:pPr algn="just"/>
            <a:endParaRPr lang="en-US" sz="2800" dirty="0" smtClean="0"/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 smtClean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just"/>
            <a:endParaRPr lang="en-US" sz="2800" b="1" dirty="0">
              <a:solidFill>
                <a:schemeClr val="accent5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81051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Nikosh" pitchFamily="2" charset="0"/>
                <a:cs typeface="Nikosh" pitchFamily="2" charset="0"/>
              </a:rPr>
              <a:t>If verb Present form------- Start with </a:t>
            </a:r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Don’t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/</a:t>
            </a:r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Do</a:t>
            </a:r>
            <a:b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</a:br>
            <a:r>
              <a:rPr lang="en-US" sz="2800" dirty="0" smtClean="0">
                <a:latin typeface="Nikosh" pitchFamily="2" charset="0"/>
                <a:cs typeface="Nikosh" pitchFamily="2" charset="0"/>
              </a:rPr>
              <a:t>If verb Past form------- Start with </a:t>
            </a:r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Didn’t/Did</a:t>
            </a:r>
            <a:b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</a:br>
            <a:r>
              <a:rPr lang="en-US" sz="2800" dirty="0" smtClean="0">
                <a:latin typeface="Nikosh" pitchFamily="2" charset="0"/>
                <a:cs typeface="Nikosh" pitchFamily="2" charset="0"/>
              </a:rPr>
              <a:t>If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verb+s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0r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es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------- Start with </a:t>
            </a:r>
            <a:r>
              <a:rPr lang="en-US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Doesn’t/Does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br>
              <a:rPr lang="en-US" sz="2800" dirty="0" smtClean="0">
                <a:latin typeface="Nikosh" pitchFamily="2" charset="0"/>
                <a:cs typeface="Nikosh" pitchFamily="2" charset="0"/>
              </a:rPr>
            </a:b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1"/>
            <a:ext cx="8229600" cy="3916524"/>
          </a:xfrm>
        </p:spPr>
        <p:txBody>
          <a:bodyPr/>
          <a:lstStyle/>
          <a:p>
            <a:r>
              <a:rPr lang="en-US" dirty="0" smtClean="0"/>
              <a:t>Assertive :         We play football.</a:t>
            </a:r>
          </a:p>
          <a:p>
            <a:r>
              <a:rPr lang="en-US" dirty="0" smtClean="0"/>
              <a:t>Interrogative :  Don’t we play football?</a:t>
            </a:r>
          </a:p>
          <a:p>
            <a:r>
              <a:rPr lang="en-US" dirty="0" smtClean="0"/>
              <a:t>Assertive :         They  played football </a:t>
            </a:r>
            <a:r>
              <a:rPr lang="en-US" dirty="0" err="1" smtClean="0"/>
              <a:t>yeaterday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Interrogative :  Didn’t we play football yesterday?</a:t>
            </a:r>
          </a:p>
          <a:p>
            <a:r>
              <a:rPr lang="en-US" dirty="0" smtClean="0"/>
              <a:t>Assertive :         He plays football.</a:t>
            </a:r>
          </a:p>
          <a:p>
            <a:r>
              <a:rPr lang="en-US" dirty="0" smtClean="0"/>
              <a:t>Interrogative :  Doesn’t he play football 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04088"/>
            <a:ext cx="8686800" cy="188671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Everybody/Everyone-----Who doesn’t</a:t>
            </a:r>
            <a:br>
              <a:rPr lang="en-US" sz="4400" dirty="0" smtClean="0"/>
            </a:br>
            <a:r>
              <a:rPr lang="en-US" sz="4400" dirty="0" smtClean="0"/>
              <a:t>Nobody---------Who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3048001"/>
            <a:ext cx="8458200" cy="3306924"/>
          </a:xfrm>
        </p:spPr>
        <p:txBody>
          <a:bodyPr/>
          <a:lstStyle/>
          <a:p>
            <a:r>
              <a:rPr lang="en-US" dirty="0" smtClean="0"/>
              <a:t>Assertive :         Everybody hates a liar.</a:t>
            </a:r>
          </a:p>
          <a:p>
            <a:r>
              <a:rPr lang="en-US" dirty="0" smtClean="0"/>
              <a:t>Interrogative :  Who doesn’t hate a liar?</a:t>
            </a:r>
          </a:p>
          <a:p>
            <a:r>
              <a:rPr lang="en-US" dirty="0" smtClean="0"/>
              <a:t>Assertive :         Nobody believes him.</a:t>
            </a:r>
          </a:p>
          <a:p>
            <a:r>
              <a:rPr lang="en-US" dirty="0" smtClean="0"/>
              <a:t>Interrogative :  Who believes him?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7467600" cy="4434840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Assertive</a:t>
            </a:r>
            <a:r>
              <a:rPr lang="en-US" dirty="0" smtClean="0"/>
              <a:t>  - He is my brother</a:t>
            </a:r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</a:rPr>
              <a:t>Interrogative</a:t>
            </a:r>
            <a:r>
              <a:rPr lang="en-US" dirty="0" smtClean="0"/>
              <a:t> –Isn’t he my brother?</a:t>
            </a:r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</a:rPr>
              <a:t>)Assertive</a:t>
            </a:r>
            <a:r>
              <a:rPr lang="en-US" dirty="0" smtClean="0"/>
              <a:t>- </a:t>
            </a:r>
            <a:r>
              <a:rPr lang="en-US" dirty="0" err="1" smtClean="0"/>
              <a:t>Salma</a:t>
            </a:r>
            <a:r>
              <a:rPr lang="en-US" dirty="0" smtClean="0"/>
              <a:t> does not go to school.</a:t>
            </a:r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</a:rPr>
              <a:t>Interrogative</a:t>
            </a:r>
            <a:r>
              <a:rPr lang="en-US" dirty="0" smtClean="0"/>
              <a:t>- Does </a:t>
            </a:r>
            <a:r>
              <a:rPr lang="en-US" dirty="0" err="1" smtClean="0"/>
              <a:t>Salma</a:t>
            </a:r>
            <a:r>
              <a:rPr lang="en-US" dirty="0" smtClean="0"/>
              <a:t> go to school?</a:t>
            </a:r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</a:rPr>
              <a:t>c)</a:t>
            </a:r>
            <a:r>
              <a:rPr lang="en-US" dirty="0" err="1" smtClean="0">
                <a:solidFill>
                  <a:srgbClr val="FF0000"/>
                </a:solidFill>
              </a:rPr>
              <a:t>Asserative</a:t>
            </a:r>
            <a:r>
              <a:rPr lang="en-US" dirty="0" smtClean="0"/>
              <a:t>-He  was present.</a:t>
            </a:r>
          </a:p>
          <a:p>
            <a:pPr marL="514350" indent="-514350">
              <a:buNone/>
            </a:pPr>
            <a:r>
              <a:rPr lang="en-US" dirty="0" smtClean="0">
                <a:solidFill>
                  <a:srgbClr val="FF0000"/>
                </a:solidFill>
              </a:rPr>
              <a:t>Interrogative</a:t>
            </a:r>
            <a:r>
              <a:rPr lang="en-US" dirty="0" smtClean="0"/>
              <a:t>- Wasn’t he present?</a:t>
            </a:r>
          </a:p>
          <a:p>
            <a:pPr marL="514350" indent="-514350">
              <a:buNone/>
            </a:pPr>
            <a:endParaRPr lang="en-US" dirty="0" smtClean="0">
              <a:solidFill>
                <a:srgbClr val="3819F3"/>
              </a:solidFill>
            </a:endParaRP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/>
              <a:t>Single work</a:t>
            </a:r>
            <a:endParaRPr lang="en-US" sz="3600" b="1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920085"/>
            <a:ext cx="8305800" cy="443484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5400" dirty="0" smtClean="0"/>
              <a:t>Write the all rules of Assertive to Interrogative</a:t>
            </a:r>
            <a:endParaRPr lang="en-US" sz="5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frame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Home Work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362200" y="1143000"/>
            <a:ext cx="4038600" cy="4434840"/>
          </a:xfrm>
          <a:prstGeom prst="cloud">
            <a:avLst/>
          </a:prstGeom>
          <a:solidFill>
            <a:srgbClr val="3819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i="1" dirty="0" smtClean="0"/>
              <a:t>All the best.</a:t>
            </a:r>
            <a:endParaRPr lang="en-US" sz="6000" b="1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430</TotalTime>
  <Words>397</Words>
  <Application>Microsoft Office PowerPoint</Application>
  <PresentationFormat>On-screen Show (4:3)</PresentationFormat>
  <Paragraphs>82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Slide 1</vt:lpstr>
      <vt:lpstr>Introduction</vt:lpstr>
      <vt:lpstr>Topic </vt:lpstr>
      <vt:lpstr>Learning outcome of the Topic </vt:lpstr>
      <vt:lpstr>Assertive ↔ Interrogative</vt:lpstr>
      <vt:lpstr>If verb Present form------- Start with Don’t /Do If verb Past form------- Start with Didn’t/Did If verb+s 0r es ------- Start with Doesn’t/Does  </vt:lpstr>
      <vt:lpstr>Everybody/Everyone-----Who doesn’t Nobody---------Who</vt:lpstr>
      <vt:lpstr>Single work</vt:lpstr>
      <vt:lpstr>Home Work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MY</dc:creator>
  <cp:lastModifiedBy>MY</cp:lastModifiedBy>
  <cp:revision>51</cp:revision>
  <dcterms:created xsi:type="dcterms:W3CDTF">2006-08-16T00:00:00Z</dcterms:created>
  <dcterms:modified xsi:type="dcterms:W3CDTF">2019-09-30T06:20:29Z</dcterms:modified>
</cp:coreProperties>
</file>