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56" r:id="rId3"/>
    <p:sldId id="257" r:id="rId4"/>
    <p:sldId id="258" r:id="rId5"/>
    <p:sldId id="259" r:id="rId6"/>
    <p:sldId id="262" r:id="rId7"/>
    <p:sldId id="265" r:id="rId8"/>
    <p:sldId id="266" r:id="rId9"/>
    <p:sldId id="268" r:id="rId10"/>
    <p:sldId id="263" r:id="rId11"/>
    <p:sldId id="270" r:id="rId12"/>
    <p:sldId id="275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37F4F-DF02-42AD-BF38-23F9285F46F9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A5694-B1CD-477B-B5E6-317B65EA1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A5694-B1CD-477B-B5E6-317B65EA19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8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EAB8C-111B-4310-A25D-F5FE29F85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7868E-AB3C-4590-BB0B-7301B1B82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5E069-F435-44A5-9CFD-0B2588867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11CE0-D42F-4E62-A653-7358F04F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E7ABD-1474-44A0-80DD-33D8B3D9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9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A6E8E-53B1-4493-A0CF-5F72FED9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12DDF-DB1D-431F-8E24-4013CD86E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684C6-1501-4ADB-BB6F-FB3FB644E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478B4-8E2D-4A77-805D-68043D09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B1ED-93D0-4669-8D86-2311D0916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0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51A6F-2432-4010-A802-5776A8AF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27BC2-8505-4A05-A77B-57D73DFC4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19406-6D7C-4F1C-ADE6-E885EBBD2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F4115-13B0-4431-99BD-3E8EEA24C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7C48B-8DAF-4134-8D39-1AAE2AF42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92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40A8-1BBA-467D-B827-280A5275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A5FCA-E362-4D69-9D32-FEEE997E0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CF99E-373E-4E30-9C87-9D63B6DEC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29D4D-3B97-4DF6-A68E-C2DAA5E4F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225D54-0DEA-4242-AA69-E84675FAC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EA205-F5A3-4A58-9B02-22B84249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20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1A4C-11A6-47E5-B9E8-D80616E39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00FEE-5902-4C18-8D9A-846B64555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12C2D-3472-459D-BABB-9523A987A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8815F7-8FFC-4E66-9042-76825AAEE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C6952-41D4-409D-A714-DD73844F5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17FFC9-9CC3-4F94-8123-805B02F8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D4D62F-E5AF-45DF-B860-6F7E343C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FC1EF7-937B-44CC-9DCC-C48018A9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3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8992-4D18-41A5-8D85-560D5D8E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18C1E-3869-409C-BF7D-E1B899DC3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3C3829-5CF8-4FC6-AB11-C695DDC90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04F3C6-FA1D-4C49-B1B0-DCF74C1C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0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DB1056-5EB3-4472-927F-D73D55C5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FE56EE-C908-4DF5-B254-A37A5539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ADC4D-75D6-4D18-9131-ECF1B5FD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28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23BCC-B55C-4038-95AF-17AE4BEE5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C91B5-E519-48ED-9714-7F593AC0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31DF2-5689-4360-AED2-716076771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042D4-7246-4A84-ADE3-B253C5721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65A59-B20D-420C-8B05-287C91D43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3D998-BCE3-458C-8244-0FFCFB7DF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2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3725D-678F-4BE3-A60F-FD9BA90F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3B304-C977-4A25-9776-E7F202E08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4F04B-EB6F-4C2A-B3A1-3D107EF88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D4981-5D68-454F-8AF7-A96D85747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9D733-6D79-4B75-B1B9-711BA4EC7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1EDF3-0F6C-4FC8-9826-C7F0A0DA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1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C252-87CC-4934-A0E1-43D639F8E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57B724-3E68-4E31-ABF8-43401ACCA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97260-01C6-4FA1-BE37-E602E913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65F13-4430-41E1-95D1-60644E5C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A138A-63EE-4667-856C-1969ACC4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712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275CE3-8C37-4495-9BC5-86A791FB4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1365DD-D4C0-4D18-BDAA-C6D436021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132CE-1796-41EF-B909-D9FCA9D05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02E04-67FE-4A8D-A362-9C74A67B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CB3F1-F77B-4948-B5F0-C265DB12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3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2C87D9-2212-4FD1-BB75-9B2CF86EE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C62DE-3E9E-44D2-9AAF-80A323132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0B208-BE10-41DE-A89F-140AA579A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06BC5-20A8-4389-97F8-1A5145A99213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FCB3D-2E17-4E7B-AAC4-FC8C57ACC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82BC8-88B6-4237-8BC0-597BB9209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DC553-7E6A-4CCB-A0AB-9A2DC9BA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f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5BE8DBC-5ECB-41BC-A921-F1FBFF17015B}"/>
              </a:ext>
            </a:extLst>
          </p:cNvPr>
          <p:cNvSpPr/>
          <p:nvPr/>
        </p:nvSpPr>
        <p:spPr>
          <a:xfrm>
            <a:off x="3944632" y="342404"/>
            <a:ext cx="4302736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CF04D6-371E-49D4-A2A8-17620BF0B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107" y="2821569"/>
            <a:ext cx="5788228" cy="316937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781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A9AE8-AF57-447C-8173-969D8642CF02}"/>
              </a:ext>
            </a:extLst>
          </p:cNvPr>
          <p:cNvSpPr/>
          <p:nvPr/>
        </p:nvSpPr>
        <p:spPr>
          <a:xfrm>
            <a:off x="3624007" y="327714"/>
            <a:ext cx="4943982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70A4C9-0173-49F7-B699-9A9B92742172}"/>
              </a:ext>
            </a:extLst>
          </p:cNvPr>
          <p:cNvSpPr/>
          <p:nvPr/>
        </p:nvSpPr>
        <p:spPr>
          <a:xfrm>
            <a:off x="2433143" y="2423552"/>
            <a:ext cx="7325710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জয়শ্রী রায়</a:t>
            </a:r>
          </a:p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মিয়াপাড়া সরকারী প্রাথমিক বিদ্যালয়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কালীগঞ্জ,লালমনিরহাট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3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8C4624-D012-4B78-825B-13B16E597A93}"/>
              </a:ext>
            </a:extLst>
          </p:cNvPr>
          <p:cNvSpPr/>
          <p:nvPr/>
        </p:nvSpPr>
        <p:spPr>
          <a:xfrm>
            <a:off x="4145786" y="359244"/>
            <a:ext cx="3900427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5CB8AC-0EA3-4466-84D5-3D3675ED9052}"/>
              </a:ext>
            </a:extLst>
          </p:cNvPr>
          <p:cNvSpPr/>
          <p:nvPr/>
        </p:nvSpPr>
        <p:spPr>
          <a:xfrm>
            <a:off x="3047998" y="2429324"/>
            <a:ext cx="6185943" cy="3785652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য়ঃপ্রা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িজ্ঞান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শ্রেনিঃ৫ম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কৃতিক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সময়ঃ৪৫মিনিট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6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5840FC-66E7-4413-BE0B-9F062ACFB7FE}"/>
              </a:ext>
            </a:extLst>
          </p:cNvPr>
          <p:cNvSpPr/>
          <p:nvPr/>
        </p:nvSpPr>
        <p:spPr>
          <a:xfrm>
            <a:off x="4423105" y="154292"/>
            <a:ext cx="3345788" cy="1446550"/>
          </a:xfrm>
          <a:prstGeom prst="rect">
            <a:avLst/>
          </a:prstGeom>
          <a:solidFill>
            <a:srgbClr val="00B0F0"/>
          </a:solidFill>
          <a:ln w="76200"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IN" sz="88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00C3A5-2D84-46F7-B0F9-30552873EA13}"/>
              </a:ext>
            </a:extLst>
          </p:cNvPr>
          <p:cNvSpPr txBox="1"/>
          <p:nvPr/>
        </p:nvSpPr>
        <p:spPr>
          <a:xfrm>
            <a:off x="940674" y="2644170"/>
            <a:ext cx="10310649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1.প্রাক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২.বিভিন্ন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76990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EAA1B6-7C7D-4D9B-B275-A717E2623DDA}"/>
              </a:ext>
            </a:extLst>
          </p:cNvPr>
          <p:cNvSpPr/>
          <p:nvPr/>
        </p:nvSpPr>
        <p:spPr>
          <a:xfrm>
            <a:off x="3068568" y="213992"/>
            <a:ext cx="4561942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835849-3A4E-4D55-93E0-0D591C6F1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483" y="1137322"/>
            <a:ext cx="2950780" cy="195451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9ABB94-DF3C-4C9B-B185-62CB76101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07" y="1338993"/>
            <a:ext cx="2667000" cy="209000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3448F8-A938-4883-851D-FD4DF2A16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07" y="4189862"/>
            <a:ext cx="2667000" cy="195451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C8FA96-7696-487D-9C38-166F1F2464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409" y="4044604"/>
            <a:ext cx="2619375" cy="195451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6582056-41BD-4EB0-A4DC-CFF3DD0369AC}"/>
              </a:ext>
            </a:extLst>
          </p:cNvPr>
          <p:cNvSpPr txBox="1"/>
          <p:nvPr/>
        </p:nvSpPr>
        <p:spPr>
          <a:xfrm>
            <a:off x="1049390" y="3534171"/>
            <a:ext cx="105563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গা</a:t>
            </a:r>
            <a:r>
              <a:rPr lang="as-IN" sz="2800" dirty="0"/>
              <a:t>ছ</a:t>
            </a:r>
            <a:r>
              <a:rPr lang="en-US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2D2CF4-D7F1-46AF-AAC7-00ABC736EBB5}"/>
              </a:ext>
            </a:extLst>
          </p:cNvPr>
          <p:cNvSpPr txBox="1"/>
          <p:nvPr/>
        </p:nvSpPr>
        <p:spPr>
          <a:xfrm>
            <a:off x="9267695" y="3256297"/>
            <a:ext cx="1266950" cy="646331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/>
              <a:t>সূর্য </a:t>
            </a:r>
            <a:endParaRPr lang="en-US" sz="3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2C8F6B-4CF3-427A-A379-75A536D5A979}"/>
              </a:ext>
            </a:extLst>
          </p:cNvPr>
          <p:cNvSpPr txBox="1"/>
          <p:nvPr/>
        </p:nvSpPr>
        <p:spPr>
          <a:xfrm>
            <a:off x="647043" y="6276849"/>
            <a:ext cx="1457981" cy="461665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400" dirty="0"/>
              <a:t>প্লাস্টিক</a:t>
            </a:r>
            <a:r>
              <a:rPr lang="bn-IN" dirty="0"/>
              <a:t>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E45214-5461-468B-B71C-018D84A9CACB}"/>
              </a:ext>
            </a:extLst>
          </p:cNvPr>
          <p:cNvSpPr txBox="1"/>
          <p:nvPr/>
        </p:nvSpPr>
        <p:spPr>
          <a:xfrm>
            <a:off x="9189118" y="6153738"/>
            <a:ext cx="1424105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/>
              <a:t>ইট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66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1EA212-A62B-4E6F-8FC1-0941250EEA39}"/>
              </a:ext>
            </a:extLst>
          </p:cNvPr>
          <p:cNvSpPr txBox="1"/>
          <p:nvPr/>
        </p:nvSpPr>
        <p:spPr>
          <a:xfrm>
            <a:off x="3281855" y="220717"/>
            <a:ext cx="5628290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সম্পদ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1C5F5C-1D84-4A49-B969-4997721A19E2}"/>
              </a:ext>
            </a:extLst>
          </p:cNvPr>
          <p:cNvSpPr txBox="1"/>
          <p:nvPr/>
        </p:nvSpPr>
        <p:spPr>
          <a:xfrm>
            <a:off x="394138" y="3090041"/>
            <a:ext cx="11540359" cy="1754326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প্রকৃতিতে পাওয়া যে সকল সম্পদ মানুষ তার চাহিদা পূরণের জন্য ব্যবহার করে থাকে তাই প্রাকৃতিক সম্পদ।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61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4BCB2-A4D2-44AB-8DF3-A31439090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05" y="890753"/>
            <a:ext cx="3381375" cy="253824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FA42A-2616-4D8A-9FD9-659A027E1586}"/>
              </a:ext>
            </a:extLst>
          </p:cNvPr>
          <p:cNvSpPr txBox="1"/>
          <p:nvPr/>
        </p:nvSpPr>
        <p:spPr>
          <a:xfrm>
            <a:off x="2569778" y="5139559"/>
            <a:ext cx="5691353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এগুলো প্রাকৃতিক সম্পদ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238978-21FA-4F3B-9B3D-F666A69CEE9E}"/>
              </a:ext>
            </a:extLst>
          </p:cNvPr>
          <p:cNvSpPr txBox="1"/>
          <p:nvPr/>
        </p:nvSpPr>
        <p:spPr>
          <a:xfrm>
            <a:off x="1892765" y="3737933"/>
            <a:ext cx="1663263" cy="830997"/>
          </a:xfrm>
          <a:prstGeom prst="rect">
            <a:avLst/>
          </a:prstGeom>
          <a:solidFill>
            <a:srgbClr val="FFC000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/>
              <a:t>সোনা</a:t>
            </a:r>
            <a:r>
              <a:rPr lang="bn-IN" dirty="0"/>
              <a:t> 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16D13F-D568-42DF-B3F4-217B57D0E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40" y="890753"/>
            <a:ext cx="3289433" cy="253824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E222EA-805A-46BD-8FC8-7304115BE323}"/>
              </a:ext>
            </a:extLst>
          </p:cNvPr>
          <p:cNvSpPr txBox="1"/>
          <p:nvPr/>
        </p:nvSpPr>
        <p:spPr>
          <a:xfrm>
            <a:off x="7270534" y="3786954"/>
            <a:ext cx="136544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/>
              <a:t>পানি</a:t>
            </a:r>
            <a:r>
              <a:rPr lang="bn-I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7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8F40FE-33AA-439C-B338-DCE4936879D9}"/>
              </a:ext>
            </a:extLst>
          </p:cNvPr>
          <p:cNvSpPr txBox="1"/>
          <p:nvPr/>
        </p:nvSpPr>
        <p:spPr>
          <a:xfrm>
            <a:off x="977464" y="2112580"/>
            <a:ext cx="9995338" cy="2123658"/>
          </a:xfrm>
          <a:prstGeom prst="rect">
            <a:avLst/>
          </a:prstGeom>
          <a:solidFill>
            <a:srgbClr val="FFC000"/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খনিজ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সম্পদ,জীবাশ্ম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জ্বালানি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এসবও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প্রাক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62823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7F77BF-2C62-44B1-AF67-1F6939EFF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87" y="1364617"/>
            <a:ext cx="3842009" cy="264138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48F11-9FA1-401A-A344-DCE7AB0BB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53" y="1359798"/>
            <a:ext cx="3264818" cy="271065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2350A1-6D5F-4FFC-8A6D-168DC4EA1F23}"/>
              </a:ext>
            </a:extLst>
          </p:cNvPr>
          <p:cNvSpPr txBox="1"/>
          <p:nvPr/>
        </p:nvSpPr>
        <p:spPr>
          <a:xfrm>
            <a:off x="1405518" y="4303780"/>
            <a:ext cx="167114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/>
              <a:t>কাচ</a:t>
            </a:r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1C2473-7A45-45ED-B57B-E2EEB935F29B}"/>
              </a:ext>
            </a:extLst>
          </p:cNvPr>
          <p:cNvSpPr txBox="1"/>
          <p:nvPr/>
        </p:nvSpPr>
        <p:spPr>
          <a:xfrm>
            <a:off x="7876978" y="4335363"/>
            <a:ext cx="1412202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/>
              <a:t>ইট </a:t>
            </a:r>
            <a:endParaRPr lang="en-US" sz="5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7D73A1-18D2-490D-B297-5D6EDA1F3653}"/>
              </a:ext>
            </a:extLst>
          </p:cNvPr>
          <p:cNvSpPr txBox="1"/>
          <p:nvPr/>
        </p:nvSpPr>
        <p:spPr>
          <a:xfrm>
            <a:off x="3026980" y="128394"/>
            <a:ext cx="5722882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585FAE-E53D-4C2A-953F-E7EE9DE4A0EA}"/>
              </a:ext>
            </a:extLst>
          </p:cNvPr>
          <p:cNvSpPr txBox="1"/>
          <p:nvPr/>
        </p:nvSpPr>
        <p:spPr>
          <a:xfrm>
            <a:off x="2741522" y="5707558"/>
            <a:ext cx="6043687" cy="923330"/>
          </a:xfrm>
          <a:prstGeom prst="rect">
            <a:avLst/>
          </a:prstGeom>
          <a:solidFill>
            <a:srgbClr val="92D050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এগুলো মানবসৃষ্ট সম্পদ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5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9B2D-B224-42E0-A04B-F0F08690CDB2}"/>
              </a:ext>
            </a:extLst>
          </p:cNvPr>
          <p:cNvSpPr txBox="1"/>
          <p:nvPr/>
        </p:nvSpPr>
        <p:spPr>
          <a:xfrm>
            <a:off x="3594539" y="820238"/>
            <a:ext cx="5486400" cy="11079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মানবসৃষ্ট সম্পদ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8519C7-E442-4FA8-990F-5058C6BD8216}"/>
              </a:ext>
            </a:extLst>
          </p:cNvPr>
          <p:cNvSpPr txBox="1"/>
          <p:nvPr/>
        </p:nvSpPr>
        <p:spPr>
          <a:xfrm>
            <a:off x="1040525" y="4108564"/>
            <a:ext cx="10594428" cy="1015663"/>
          </a:xfrm>
          <a:prstGeom prst="rect">
            <a:avLst/>
          </a:prstGeom>
          <a:solidFill>
            <a:srgbClr val="92D05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তৈরি সম্পদই হলো মানবসৃষ্ট সম্পদ।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9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2D9D8-CC3D-4970-9B6A-5B6AE5CA5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33" y="414301"/>
            <a:ext cx="3093545" cy="307776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F7D0ED94-121E-4030-9732-3BFC604D3338}"/>
              </a:ext>
            </a:extLst>
          </p:cNvPr>
          <p:cNvSpPr/>
          <p:nvPr/>
        </p:nvSpPr>
        <p:spPr>
          <a:xfrm>
            <a:off x="3436828" y="1437384"/>
            <a:ext cx="1191929" cy="8255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D491D1-6A3D-41F0-AC48-8F5C755ED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166" y="432201"/>
            <a:ext cx="2839545" cy="307775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48BFDB-C125-498C-A0B2-29D3E2471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395" y="414301"/>
            <a:ext cx="3036529" cy="301469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5231A46-331E-43B0-88BC-509A5F157FF2}"/>
              </a:ext>
            </a:extLst>
          </p:cNvPr>
          <p:cNvSpPr/>
          <p:nvPr/>
        </p:nvSpPr>
        <p:spPr>
          <a:xfrm>
            <a:off x="7786915" y="1540471"/>
            <a:ext cx="1147275" cy="7623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AB5BE9-C073-41E2-A553-6F41D48577D3}"/>
              </a:ext>
            </a:extLst>
          </p:cNvPr>
          <p:cNvSpPr txBox="1"/>
          <p:nvPr/>
        </p:nvSpPr>
        <p:spPr>
          <a:xfrm>
            <a:off x="1008993" y="3729758"/>
            <a:ext cx="168691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বালু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7BA829-7B7A-4E46-A4F5-84E780998F50}"/>
              </a:ext>
            </a:extLst>
          </p:cNvPr>
          <p:cNvSpPr txBox="1"/>
          <p:nvPr/>
        </p:nvSpPr>
        <p:spPr>
          <a:xfrm>
            <a:off x="5584535" y="3729757"/>
            <a:ext cx="1497724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কাচ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2E2121-3D6A-45CF-887E-9E33680625A8}"/>
              </a:ext>
            </a:extLst>
          </p:cNvPr>
          <p:cNvSpPr txBox="1"/>
          <p:nvPr/>
        </p:nvSpPr>
        <p:spPr>
          <a:xfrm>
            <a:off x="9970891" y="3729757"/>
            <a:ext cx="1497724" cy="830997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বোতল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2061DA-8E5A-466B-AB58-B85BEB54803B}"/>
              </a:ext>
            </a:extLst>
          </p:cNvPr>
          <p:cNvSpPr/>
          <p:nvPr/>
        </p:nvSpPr>
        <p:spPr>
          <a:xfrm>
            <a:off x="1424066" y="5687731"/>
            <a:ext cx="8694295" cy="923330"/>
          </a:xfrm>
          <a:prstGeom prst="rect">
            <a:avLst/>
          </a:prstGeom>
          <a:solidFill>
            <a:srgbClr val="FFC000"/>
          </a:solidFill>
          <a:ln w="762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মানবসৃষ্ট সম্পদও প্রকৃতি থেকেই আসে।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6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D11332-21E6-48DE-9F00-512592BAD80E}"/>
              </a:ext>
            </a:extLst>
          </p:cNvPr>
          <p:cNvSpPr txBox="1"/>
          <p:nvPr/>
        </p:nvSpPr>
        <p:spPr>
          <a:xfrm>
            <a:off x="1311165" y="2921168"/>
            <a:ext cx="9569669" cy="1015663"/>
          </a:xfrm>
          <a:prstGeom prst="rect">
            <a:avLst/>
          </a:prstGeom>
          <a:solidFill>
            <a:srgbClr val="FFFF00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মানবসৃষ্ট সম্পদও প্রকৃতি থেকেই আসে।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2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30360D-7D8F-4CBA-A344-3B4B804F8677}"/>
              </a:ext>
            </a:extLst>
          </p:cNvPr>
          <p:cNvSpPr txBox="1"/>
          <p:nvPr/>
        </p:nvSpPr>
        <p:spPr>
          <a:xfrm>
            <a:off x="4219903" y="349342"/>
            <a:ext cx="2735533" cy="110799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F7B1DE-1974-42EE-9F71-03042C4476B3}"/>
              </a:ext>
            </a:extLst>
          </p:cNvPr>
          <p:cNvSpPr txBox="1"/>
          <p:nvPr/>
        </p:nvSpPr>
        <p:spPr>
          <a:xfrm>
            <a:off x="4858406" y="1797268"/>
            <a:ext cx="2475186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ফুল দল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9CDC33-6E92-459B-B3C1-5E31B4A2DF9D}"/>
              </a:ext>
            </a:extLst>
          </p:cNvPr>
          <p:cNvSpPr txBox="1"/>
          <p:nvPr/>
        </p:nvSpPr>
        <p:spPr>
          <a:xfrm>
            <a:off x="346843" y="3031819"/>
            <a:ext cx="11209282" cy="769441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১।প্রাকৃতিক সম্পদ কি? কয়েকটি প্রাকৃতিক সম্পদের নাম লিখ।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6B7F82-AE08-4277-A726-EA66848750A0}"/>
              </a:ext>
            </a:extLst>
          </p:cNvPr>
          <p:cNvSpPr txBox="1"/>
          <p:nvPr/>
        </p:nvSpPr>
        <p:spPr>
          <a:xfrm>
            <a:off x="4572000" y="4272967"/>
            <a:ext cx="3048000" cy="923330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ফল দল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E9C59-5A94-4952-8C81-D21470A07D1C}"/>
              </a:ext>
            </a:extLst>
          </p:cNvPr>
          <p:cNvSpPr txBox="1"/>
          <p:nvPr/>
        </p:nvSpPr>
        <p:spPr>
          <a:xfrm>
            <a:off x="346844" y="5565228"/>
            <a:ext cx="11209281" cy="769441"/>
          </a:xfrm>
          <a:prstGeom prst="rect">
            <a:avLst/>
          </a:prstGeom>
          <a:solidFill>
            <a:srgbClr val="00B0F0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২।মানবসৃষ্ট সম্পদ কি?কয়েকটি মানবসৃষ্ট সম্পদের নাম লিখ।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79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8D95B6-B185-473B-93F1-330A1590FA26}"/>
              </a:ext>
            </a:extLst>
          </p:cNvPr>
          <p:cNvSpPr txBox="1"/>
          <p:nvPr/>
        </p:nvSpPr>
        <p:spPr>
          <a:xfrm>
            <a:off x="4148959" y="236484"/>
            <a:ext cx="2821468" cy="1200329"/>
          </a:xfrm>
          <a:prstGeom prst="rect">
            <a:avLst/>
          </a:prstGeom>
          <a:solidFill>
            <a:srgbClr val="92D050"/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উপকরন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A9AB70-3808-4B44-8380-DF20B549CD89}"/>
              </a:ext>
            </a:extLst>
          </p:cNvPr>
          <p:cNvSpPr txBox="1"/>
          <p:nvPr/>
        </p:nvSpPr>
        <p:spPr>
          <a:xfrm>
            <a:off x="2632842" y="3429000"/>
            <a:ext cx="7725104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 ৮৯-৯০ পৃষ্ঠা।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8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9A7B94-4FF4-4BB0-94D0-85526B4957BC}"/>
              </a:ext>
            </a:extLst>
          </p:cNvPr>
          <p:cNvSpPr txBox="1"/>
          <p:nvPr/>
        </p:nvSpPr>
        <p:spPr>
          <a:xfrm>
            <a:off x="4767324" y="415072"/>
            <a:ext cx="2657351" cy="1569660"/>
          </a:xfrm>
          <a:prstGeom prst="rect">
            <a:avLst/>
          </a:prstGeom>
          <a:solidFill>
            <a:srgbClr val="FFC000"/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00BFD-6229-4816-9DC8-0B2BE4260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184" y="2834026"/>
            <a:ext cx="5465259" cy="3608902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862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235</Words>
  <Application>Microsoft Office PowerPoint</Application>
  <PresentationFormat>Widescreen</PresentationFormat>
  <Paragraphs>46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55</cp:revision>
  <dcterms:created xsi:type="dcterms:W3CDTF">2019-09-15T07:49:58Z</dcterms:created>
  <dcterms:modified xsi:type="dcterms:W3CDTF">2019-09-24T06:09:34Z</dcterms:modified>
</cp:coreProperties>
</file>