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64490A-4D42-439B-A5AE-0C07AB57257E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446692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98059"/>
            <a:ext cx="8784976" cy="5099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0466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GB" sz="8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      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GB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2967335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রক্তনালী কাকে বলে?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ধমনী কী সমৃদ্ধ রক্ত বহন করে?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শিরা কী সমৃদ্ধ রক্ত বহন করে?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GB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6676"/>
            <a:ext cx="8640960" cy="2996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44522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agbx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wkivi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 5wU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GB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GB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784976" cy="45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          </a:t>
            </a:r>
            <a:r>
              <a:rPr lang="en-US" sz="88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GB" sz="88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32040" y="1340768"/>
            <a:ext cx="0" cy="551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2204864"/>
            <a:ext cx="43924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AvjgMxi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nv‡mb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mnKvwi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ivwgRv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vjq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KvbvBNvU,wm‡jU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gvev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: 01786935252</a:t>
            </a:r>
            <a:endParaRPr lang="en-GB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458152" cy="2752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0"/>
            <a:ext cx="2754359" cy="2752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4088" y="3429000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: 7g</a:t>
            </a:r>
          </a:p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elq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: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weÁvb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: 5g</a:t>
            </a:r>
          </a:p>
          <a:p>
            <a:r>
              <a:rPr lang="en-US" sz="40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:40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wgwbU</a:t>
            </a:r>
            <a:endParaRPr lang="en-US" sz="4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Zvs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:10/10/19</a:t>
            </a:r>
            <a:endParaRPr lang="en-GB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91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b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7" y="1412776"/>
            <a:ext cx="3810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3265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 Ki</a:t>
            </a:r>
            <a:endParaRPr lang="en-GB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Pj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1wU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wL</a:t>
            </a:r>
            <a:endParaRPr lang="en-GB" sz="60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54712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6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Nvlbv</a:t>
            </a:r>
            <a:endParaRPr lang="en-GB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564904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    i³bvjx I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ý`wcÛ</a:t>
            </a:r>
            <a:endParaRPr lang="en-GB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   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dj</a:t>
            </a:r>
            <a:endParaRPr lang="en-GB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2828836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১।রক্তনালী কী তা বলতে পারবে।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২।আমাদের দেহে কয় ধরনের রক্তনালী আছে     এবং কী কী তার ব্যাখ্যা দিতে পারবে।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৩।ধমনী ও শিরার তুলনা করতে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664"/>
            <a:ext cx="40386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2967335"/>
            <a:ext cx="667848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b="1" dirty="0" err="1" smtClean="0">
                <a:latin typeface="SutonnyMJ" pitchFamily="2" charset="0"/>
                <a:cs typeface="SutonnyMJ" pitchFamily="2" charset="0"/>
              </a:rPr>
              <a:t>wkiv</a:t>
            </a:r>
            <a:r>
              <a:rPr lang="en-US" sz="4000" b="1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।বিভিন্ন অংশ থেকে হ্রদপিন্ডে ফিরে আসে।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২।প্রাচীর পাতলা, কপাটিকা থাকে।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৩।কৈশিক জালিকা থেকে শিরার </a:t>
            </a:r>
            <a:r>
              <a:rPr lang="bn-BD" sz="2800" dirty="0" smtClean="0">
                <a:latin typeface="SutonnyMJ" pitchFamily="2" charset="0"/>
                <a:cs typeface="NikoshBAN" pitchFamily="2" charset="0"/>
              </a:rPr>
              <a:t>উ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ৎ</a:t>
            </a:r>
            <a:r>
              <a:rPr lang="bn-BD" sz="2800" dirty="0" smtClean="0">
                <a:latin typeface="SutonnyMJ" pitchFamily="2" charset="0"/>
                <a:cs typeface="NikoshBAN" pitchFamily="2" charset="0"/>
              </a:rPr>
              <a:t>পত্তি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0466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Kve©bWªvB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A·vBW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mg„× i³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enb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&amp;</a:t>
            </a:r>
            <a:endParaRPr lang="en-GB" sz="24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195736" y="820162"/>
            <a:ext cx="1512168" cy="232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56176" y="936449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Aw·‡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mg„× i³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enb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GB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644008" y="692696"/>
            <a:ext cx="1512168" cy="542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0" y="2828836"/>
            <a:ext cx="67504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    </a:t>
            </a: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                                 </a:t>
            </a: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					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agbx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                                  </a:t>
            </a: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                        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দপিন্ড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অ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ঙ্গে বহন করে।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                            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।প্রাচীর পুরু , গহব্বরে কপাটিকা থাকে না।</a:t>
            </a: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                         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৩।গহব্বর ছোট।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04048" y="3861048"/>
            <a:ext cx="0" cy="2996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1wU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wL</a:t>
            </a:r>
            <a:endParaRPr lang="en-GB" sz="44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125095"/>
              </p:ext>
            </p:extLst>
          </p:nvPr>
        </p:nvGraphicFramePr>
        <p:xfrm>
          <a:off x="4067944" y="27809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78092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92696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     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GB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212976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agbx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3| ‰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KwkK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RvwjKv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GB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10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65</TotalTime>
  <Words>222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Angles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61</cp:revision>
  <dcterms:created xsi:type="dcterms:W3CDTF">2019-10-13T04:04:26Z</dcterms:created>
  <dcterms:modified xsi:type="dcterms:W3CDTF">2019-10-13T23:12:19Z</dcterms:modified>
</cp:coreProperties>
</file>