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5" r:id="rId5"/>
    <p:sldId id="257" r:id="rId6"/>
    <p:sldId id="258" r:id="rId7"/>
    <p:sldId id="266" r:id="rId8"/>
    <p:sldId id="259" r:id="rId9"/>
    <p:sldId id="260" r:id="rId10"/>
    <p:sldId id="262" r:id="rId11"/>
    <p:sldId id="263" r:id="rId12"/>
    <p:sldId id="268" r:id="rId13"/>
    <p:sldId id="271" r:id="rId14"/>
    <p:sldId id="267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tangiralovely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ag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27663"/>
          </a:xfrm>
        </p:spPr>
      </p:pic>
      <p:sp>
        <p:nvSpPr>
          <p:cNvPr id="14" name="Flowchart: Punched Tape 13"/>
          <p:cNvSpPr/>
          <p:nvPr/>
        </p:nvSpPr>
        <p:spPr>
          <a:xfrm rot="19924844">
            <a:off x="1765812" y="784935"/>
            <a:ext cx="3674809" cy="12954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শুভেচ্ছা বিনিময় </a:t>
            </a: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i  c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3200"/>
            <a:ext cx="2960914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moric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2286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moric 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52400"/>
            <a:ext cx="2438400" cy="187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mor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400"/>
            <a:ext cx="1981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tobe moric  c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819400"/>
            <a:ext cx="21336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tobe mor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0" y="2590800"/>
            <a:ext cx="276225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71600" y="243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টবে চাষ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4876800" cy="2514600"/>
          </a:xfrm>
          <a:prstGeom prst="rect">
            <a:avLst/>
          </a:prstGeom>
        </p:spPr>
      </p:pic>
      <p:pic>
        <p:nvPicPr>
          <p:cNvPr id="6" name="Picture 5" descr="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46" y="1143000"/>
            <a:ext cx="3202553" cy="32956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মাঠ ফসল </a:t>
            </a:r>
            <a:endParaRPr lang="en-US" dirty="0"/>
          </a:p>
        </p:txBody>
      </p:sp>
      <p:pic>
        <p:nvPicPr>
          <p:cNvPr id="8" name="Picture 7" descr="sori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3200400" cy="3225800"/>
          </a:xfrm>
          <a:prstGeom prst="rect">
            <a:avLst/>
          </a:prstGeom>
        </p:spPr>
      </p:pic>
      <p:pic>
        <p:nvPicPr>
          <p:cNvPr id="11" name="Picture 10" descr="ak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143000"/>
            <a:ext cx="2667000" cy="3276600"/>
          </a:xfrm>
          <a:prstGeom prst="rect">
            <a:avLst/>
          </a:prstGeom>
        </p:spPr>
      </p:pic>
      <p:pic>
        <p:nvPicPr>
          <p:cNvPr id="14" name="Picture 13" descr="pat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19599"/>
            <a:ext cx="4267200" cy="243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aT 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921795"/>
            <a:ext cx="4876800" cy="2936205"/>
          </a:xfrm>
        </p:spPr>
      </p:pic>
      <p:pic>
        <p:nvPicPr>
          <p:cNvPr id="6" name="Content Placeholder 5" descr="pa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4876800" cy="2895600"/>
          </a:xfrm>
        </p:spPr>
      </p:pic>
      <p:pic>
        <p:nvPicPr>
          <p:cNvPr id="9" name="Picture 8" descr="ak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962400"/>
            <a:ext cx="4267200" cy="2895600"/>
          </a:xfrm>
          <a:prstGeom prst="rect">
            <a:avLst/>
          </a:prstGeom>
        </p:spPr>
      </p:pic>
      <p:pic>
        <p:nvPicPr>
          <p:cNvPr id="10" name="Picture 9" descr="akh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0668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800" b="1" dirty="0" smtClean="0">
                <a:solidFill>
                  <a:schemeClr val="accent3">
                    <a:lumMod val="50000"/>
                  </a:schemeClr>
                </a:solidFill>
              </a:rPr>
              <a:t>একক কাজ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n-IN" sz="2000" dirty="0" smtClean="0">
                <a:solidFill>
                  <a:srgbClr val="C00000"/>
                </a:solidFill>
              </a:rPr>
              <a:t>কৃষি উৎপাদন বলতে কি বুঝ ? </a:t>
            </a:r>
          </a:p>
          <a:p>
            <a:r>
              <a:rPr lang="bn-IN" sz="2000" dirty="0" smtClean="0">
                <a:solidFill>
                  <a:srgbClr val="C00000"/>
                </a:solidFill>
              </a:rPr>
              <a:t>কয়েকটি উদ্যান  ফসলের নাম  বল ।</a:t>
            </a:r>
          </a:p>
          <a:p>
            <a:r>
              <a:rPr lang="bn-IN" sz="2000" dirty="0" smtClean="0">
                <a:solidFill>
                  <a:srgbClr val="C00000"/>
                </a:solidFill>
              </a:rPr>
              <a:t>কয়েকটি  মাঠ  ফসলের নাম  বল । </a:t>
            </a:r>
          </a:p>
          <a:p>
            <a:endParaRPr lang="en-US" dirty="0"/>
          </a:p>
        </p:txBody>
      </p:sp>
      <p:pic>
        <p:nvPicPr>
          <p:cNvPr id="4" name="Picture 3" descr="pyara  gh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2619375" cy="4191000"/>
          </a:xfrm>
          <a:prstGeom prst="rect">
            <a:avLst/>
          </a:prstGeom>
        </p:spPr>
      </p:pic>
      <p:pic>
        <p:nvPicPr>
          <p:cNvPr id="5" name="Picture 4" descr="sbuj fu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3352800" cy="4191000"/>
          </a:xfrm>
          <a:prstGeom prst="rect">
            <a:avLst/>
          </a:prstGeom>
        </p:spPr>
      </p:pic>
      <p:pic>
        <p:nvPicPr>
          <p:cNvPr id="6" name="Picture 5" descr="surjomuk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67000"/>
            <a:ext cx="3200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দলিয় কাজ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C00000"/>
                </a:solidFill>
              </a:rPr>
              <a:t>মাঠফসল ও উদ্যান ফসলের বৈশিষ্ট ব্যাখ্যা কর । </a:t>
            </a:r>
          </a:p>
          <a:p>
            <a:r>
              <a:rPr lang="bn-IN" dirty="0" smtClean="0">
                <a:solidFill>
                  <a:srgbClr val="C00000"/>
                </a:solidFill>
              </a:rPr>
              <a:t>মাঠ ফসল ও উদ্যান ফসলের </a:t>
            </a:r>
            <a:r>
              <a:rPr lang="bn-IN" smtClean="0">
                <a:solidFill>
                  <a:srgbClr val="C00000"/>
                </a:solidFill>
              </a:rPr>
              <a:t>পরিচিতি </a:t>
            </a:r>
            <a:r>
              <a:rPr lang="bn-IN" smtClean="0">
                <a:solidFill>
                  <a:srgbClr val="C00000"/>
                </a:solidFill>
              </a:rPr>
              <a:t>শ্রে</a:t>
            </a:r>
            <a:r>
              <a:rPr lang="bn-IN" smtClean="0">
                <a:solidFill>
                  <a:srgbClr val="C00000"/>
                </a:solidFill>
              </a:rPr>
              <a:t>নীবিন্যাস </a:t>
            </a:r>
            <a:r>
              <a:rPr lang="bn-IN" smtClean="0">
                <a:solidFill>
                  <a:srgbClr val="C00000"/>
                </a:solidFill>
              </a:rPr>
              <a:t>কর </a:t>
            </a:r>
            <a:r>
              <a:rPr lang="bn-IN" smtClean="0">
                <a:solidFill>
                  <a:srgbClr val="C00000"/>
                </a:solidFill>
              </a:rPr>
              <a:t>।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eden1.jpg"/>
          <p:cNvPicPr>
            <a:picLocks noChangeAspect="1"/>
          </p:cNvPicPr>
          <p:nvPr/>
        </p:nvPicPr>
        <p:blipFill>
          <a:blip r:embed="rId2"/>
          <a:srcRect b="1379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B0F0"/>
                </a:solidFill>
              </a:rPr>
              <a:t>মূল্যায়ন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১। </a:t>
            </a:r>
            <a:r>
              <a:rPr lang="en-US" sz="1400" dirty="0" err="1" smtClean="0">
                <a:solidFill>
                  <a:srgbClr val="C00000"/>
                </a:solidFill>
              </a:rPr>
              <a:t>আলু</a:t>
            </a:r>
            <a:r>
              <a:rPr lang="en-US" sz="1400" dirty="0" smtClean="0">
                <a:solidFill>
                  <a:srgbClr val="C00000"/>
                </a:solidFill>
              </a:rPr>
              <a:t> ,</a:t>
            </a:r>
            <a:r>
              <a:rPr lang="en-US" sz="1400" dirty="0" err="1" smtClean="0">
                <a:solidFill>
                  <a:srgbClr val="C00000"/>
                </a:solidFill>
              </a:rPr>
              <a:t>বেগুন</a:t>
            </a:r>
            <a:r>
              <a:rPr lang="en-US" sz="1400" dirty="0" smtClean="0">
                <a:solidFill>
                  <a:srgbClr val="C00000"/>
                </a:solidFill>
              </a:rPr>
              <a:t> , </a:t>
            </a:r>
            <a:r>
              <a:rPr lang="en-US" sz="1400" dirty="0" err="1" smtClean="0">
                <a:solidFill>
                  <a:srgbClr val="C00000"/>
                </a:solidFill>
              </a:rPr>
              <a:t>হলুদ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টগর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</a:rPr>
              <a:t>ছোলা</a:t>
            </a:r>
            <a:r>
              <a:rPr lang="en-US" sz="1400" dirty="0" smtClean="0">
                <a:solidFill>
                  <a:srgbClr val="C00000"/>
                </a:solidFill>
              </a:rPr>
              <a:t>  ,</a:t>
            </a:r>
            <a:r>
              <a:rPr lang="en-US" sz="1400" dirty="0" err="1" smtClean="0">
                <a:solidFill>
                  <a:srgbClr val="C00000"/>
                </a:solidFill>
              </a:rPr>
              <a:t>ভুট্টা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সুগারবিট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কোন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ধরনের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ফসল</a:t>
            </a:r>
            <a:r>
              <a:rPr lang="en-US" sz="1400" dirty="0" smtClean="0">
                <a:solidFill>
                  <a:srgbClr val="C00000"/>
                </a:solidFill>
              </a:rPr>
              <a:t> ?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২।  </a:t>
            </a:r>
            <a:r>
              <a:rPr lang="en-US" sz="1400" dirty="0" err="1" smtClean="0">
                <a:solidFill>
                  <a:srgbClr val="C00000"/>
                </a:solidFill>
              </a:rPr>
              <a:t>উদ্যান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ফসলের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বৈশিষ্ট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কি</a:t>
            </a:r>
            <a:r>
              <a:rPr lang="en-US" sz="1400" dirty="0" smtClean="0">
                <a:solidFill>
                  <a:srgbClr val="C00000"/>
                </a:solidFill>
              </a:rPr>
              <a:t> ?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৩। </a:t>
            </a:r>
            <a:r>
              <a:rPr lang="en-US" sz="1400" dirty="0" err="1" smtClean="0">
                <a:solidFill>
                  <a:srgbClr val="C00000"/>
                </a:solidFill>
              </a:rPr>
              <a:t>মাঠ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ফসল</a:t>
            </a:r>
            <a:r>
              <a:rPr lang="en-US" sz="1400" dirty="0" smtClean="0">
                <a:solidFill>
                  <a:srgbClr val="C00000"/>
                </a:solidFill>
              </a:rPr>
              <a:t> ও </a:t>
            </a:r>
            <a:r>
              <a:rPr lang="en-US" sz="1400" dirty="0" err="1" smtClean="0">
                <a:solidFill>
                  <a:srgbClr val="C00000"/>
                </a:solidFill>
              </a:rPr>
              <a:t>উদ্যান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ফসলের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মধ্যে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পার্থক্য</a:t>
            </a:r>
            <a:r>
              <a:rPr lang="en-US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</a:rPr>
              <a:t>কি</a:t>
            </a:r>
            <a:r>
              <a:rPr lang="en-US" sz="1400" dirty="0" smtClean="0">
                <a:solidFill>
                  <a:srgbClr val="C00000"/>
                </a:solidFill>
              </a:rPr>
              <a:t> 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aT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495800" cy="2647950"/>
          </a:xfrm>
          <a:prstGeom prst="rect">
            <a:avLst/>
          </a:prstGeom>
        </p:spPr>
      </p:pic>
      <p:pic>
        <p:nvPicPr>
          <p:cNvPr id="7" name="Picture 6" descr="ak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876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বাড়ির কাজ 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n-IN" dirty="0" smtClean="0"/>
              <a:t> ১।  উদ্যান ফসলের পুষ্ট ও পারিবারিক গুরুত্বব্যাখ্যা কর ।</a:t>
            </a:r>
          </a:p>
          <a:p>
            <a:r>
              <a:rPr lang="bn-IN" dirty="0" smtClean="0"/>
              <a:t>২। মাঠ ফসলের অর্থনৈতিক গুরুত্ব  ব্যাখ্যা কর । </a:t>
            </a:r>
          </a:p>
          <a:p>
            <a:endParaRPr lang="en-US" dirty="0"/>
          </a:p>
        </p:txBody>
      </p:sp>
      <p:pic>
        <p:nvPicPr>
          <p:cNvPr id="10" name="Picture 9" descr="kathal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8534400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834" y="2967335"/>
            <a:ext cx="18473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THE END</a:t>
            </a:r>
            <a:endParaRPr lang="en-US" sz="72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9" name="Picture 8" descr="70233702_2923123674369812_543919609603738828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HAFIZ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পাঠ ঘোষনা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gad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657600"/>
            <a:ext cx="2457450" cy="18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69796976_2923123731036473_161243785228766412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593"/>
            <a:ext cx="9144000" cy="5424407"/>
          </a:xfrm>
          <a:prstGeom prst="rect">
            <a:avLst/>
          </a:prstGeom>
        </p:spPr>
      </p:pic>
      <p:pic>
        <p:nvPicPr>
          <p:cNvPr id="10" name="Picture 9" descr="piy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052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buj fu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657600"/>
            <a:ext cx="2524125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শিক্ষক পরিচিতি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</a:rPr>
              <a:t>তানজীরা খানম </a:t>
            </a:r>
          </a:p>
          <a:p>
            <a:r>
              <a:rPr lang="bn-IN" sz="2400" dirty="0" smtClean="0">
                <a:solidFill>
                  <a:srgbClr val="00B0F0"/>
                </a:solidFill>
              </a:rPr>
              <a:t>               সিনিয়রশিক্ষক </a:t>
            </a:r>
          </a:p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bn-IN" sz="1000" dirty="0" smtClean="0">
                <a:solidFill>
                  <a:schemeClr val="accent2">
                    <a:lumMod val="75000"/>
                  </a:schemeClr>
                </a:solidFill>
              </a:rPr>
              <a:t>কম্পিউটার ও  আইসিটি </a:t>
            </a:r>
          </a:p>
          <a:p>
            <a:r>
              <a:rPr lang="bn-IN" sz="1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শাহী মহল্লা মোহাম্মাদীয়া আলিম মাদরাসা </a:t>
            </a:r>
            <a:r>
              <a:rPr lang="bn-IN" sz="1000" dirty="0" smtClean="0"/>
              <a:t>।</a:t>
            </a:r>
          </a:p>
          <a:p>
            <a:r>
              <a:rPr lang="bn-IN" sz="1000" dirty="0" smtClean="0"/>
              <a:t>                           </a:t>
            </a:r>
            <a:r>
              <a:rPr lang="en-US" sz="2000" dirty="0" smtClean="0">
                <a:solidFill>
                  <a:srgbClr val="FF0000"/>
                </a:solidFill>
                <a:latin typeface="Edwardian Script ITC" pitchFamily="66" charset="0"/>
              </a:rPr>
              <a:t>Email:- </a:t>
            </a:r>
            <a:r>
              <a:rPr lang="en-US" sz="2000" dirty="0" smtClean="0">
                <a:solidFill>
                  <a:srgbClr val="FF0000"/>
                </a:solidFill>
                <a:latin typeface="Edwardian Script ITC" pitchFamily="66" charset="0"/>
                <a:hlinkClick r:id="rId2"/>
              </a:rPr>
              <a:t>tangiralovely@gmail.com</a:t>
            </a:r>
            <a:endParaRPr lang="en-US" sz="2000" dirty="0" smtClean="0">
              <a:solidFill>
                <a:srgbClr val="FF0000"/>
              </a:solidFill>
              <a:latin typeface="Edwardian Script ITC" pitchFamily="66" charset="0"/>
            </a:endParaRPr>
          </a:p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                  </a:t>
            </a:r>
            <a:r>
              <a:rPr lang="bn-IN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  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Mobile </a:t>
            </a:r>
            <a:r>
              <a:rPr lang="bn-IN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no-  01727974756/</a:t>
            </a:r>
          </a:p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               </a:t>
            </a:r>
            <a:r>
              <a:rPr lang="bn-IN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    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Edwardian Script ITC" pitchFamily="66" charset="0"/>
              </a:rPr>
              <a:t>      01622236456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পাঠ পরিচিতি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/>
          </a:bodyPr>
          <a:lstStyle/>
          <a:p>
            <a:r>
              <a:rPr lang="bn-IN" sz="2000" dirty="0" smtClean="0">
                <a:solidFill>
                  <a:schemeClr val="accent6">
                    <a:lumMod val="75000"/>
                  </a:schemeClr>
                </a:solidFill>
              </a:rPr>
              <a:t>বিষয় ঃ-  কৃষি শিক্ষা </a:t>
            </a:r>
          </a:p>
          <a:p>
            <a:r>
              <a:rPr lang="bn-IN" sz="2000" dirty="0" smtClean="0">
                <a:solidFill>
                  <a:schemeClr val="accent6">
                    <a:lumMod val="75000"/>
                  </a:schemeClr>
                </a:solidFill>
              </a:rPr>
              <a:t>অধ্যায় – ৪র্থ </a:t>
            </a:r>
          </a:p>
          <a:p>
            <a:r>
              <a:rPr lang="bn-IN" sz="2000" dirty="0" smtClean="0">
                <a:solidFill>
                  <a:schemeClr val="accent6">
                    <a:lumMod val="75000"/>
                  </a:schemeClr>
                </a:solidFill>
              </a:rPr>
              <a:t>কৃষি উৎপাদন 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20" name="Picture 19" descr="yyyyy.jpg"/>
          <p:cNvPicPr>
            <a:picLocks noChangeAspect="1"/>
          </p:cNvPicPr>
          <p:nvPr/>
        </p:nvPicPr>
        <p:blipFill>
          <a:blip r:embed="rId3"/>
          <a:srcRect l="23529" t="13208" r="28645"/>
          <a:stretch>
            <a:fillRect/>
          </a:stretch>
        </p:blipFill>
        <p:spPr>
          <a:xfrm>
            <a:off x="0" y="3048000"/>
            <a:ext cx="1524000" cy="3676651"/>
          </a:xfrm>
          <a:prstGeom prst="rect">
            <a:avLst/>
          </a:prstGeom>
        </p:spPr>
      </p:pic>
      <p:pic>
        <p:nvPicPr>
          <p:cNvPr id="27" name="Picture 26" descr="tobe moric  c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563" y="3352800"/>
            <a:ext cx="4875067" cy="3429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b="1" i="1" dirty="0" smtClean="0">
                <a:solidFill>
                  <a:srgbClr val="00B0F0"/>
                </a:solidFill>
              </a:rPr>
              <a:t>শিক্ষন ফল 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IN" sz="1600" dirty="0" smtClean="0"/>
              <a:t>এ অধ্যায়  পাঠ শেষে শিখবে – </a:t>
            </a:r>
          </a:p>
          <a:p>
            <a:r>
              <a:rPr lang="bn-IN" sz="1600" dirty="0" smtClean="0"/>
              <a:t>উদ্যান ফসলের বৈশিষ্ট্য ও অর্থনৈতিক গুরুত্ব ব্যাখ্যা  করতে  পারবে । </a:t>
            </a:r>
          </a:p>
          <a:p>
            <a:r>
              <a:rPr lang="bn-IN" sz="1600" dirty="0" smtClean="0"/>
              <a:t>মাঠ ফসলের বৈশিষ্ট্য ও অর্থনৈতিক গুরুত্ব ব্যাখ্যা  করতে  পারবে ।  </a:t>
            </a:r>
          </a:p>
          <a:p>
            <a:r>
              <a:rPr lang="bn-IN" sz="1600" dirty="0" smtClean="0"/>
              <a:t>শাকসব্জি উৎপাদন পদ্ধতি ব্যাখ্যা  করতে  পারবে । </a:t>
            </a:r>
          </a:p>
        </p:txBody>
      </p:sp>
      <p:pic>
        <p:nvPicPr>
          <p:cNvPr id="4" name="Picture 3" descr="fr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6172200" cy="3467100"/>
          </a:xfrm>
          <a:prstGeom prst="rect">
            <a:avLst/>
          </a:prstGeom>
        </p:spPr>
      </p:pic>
      <p:pic>
        <p:nvPicPr>
          <p:cNvPr id="5" name="Picture 4" descr="sbuj fu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953000"/>
            <a:ext cx="2895600" cy="1790700"/>
          </a:xfrm>
          <a:prstGeom prst="rect">
            <a:avLst/>
          </a:prstGeom>
        </p:spPr>
      </p:pic>
      <p:pic>
        <p:nvPicPr>
          <p:cNvPr id="7" name="Picture 6" descr="fulko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124200"/>
            <a:ext cx="26670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উদ্যান ফসল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kath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3735012" cy="2801259"/>
          </a:xfrm>
        </p:spPr>
      </p:pic>
      <p:pic>
        <p:nvPicPr>
          <p:cNvPr id="8" name="Content Placeholder 7" descr="kathal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34013" y="2939256"/>
            <a:ext cx="2281528" cy="1708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2000" b="1" dirty="0" smtClean="0">
                <a:solidFill>
                  <a:srgbClr val="C00000"/>
                </a:solidFill>
              </a:rPr>
              <a:t>শাকসবজি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বাধাকপি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n-IN" dirty="0" smtClean="0"/>
              <a:t>ফুল কপি </a:t>
            </a:r>
            <a:endParaRPr lang="en-US" dirty="0"/>
          </a:p>
        </p:txBody>
      </p:sp>
      <p:pic>
        <p:nvPicPr>
          <p:cNvPr id="7" name="Content Placeholder 6" descr="fulk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47750" y="2938462"/>
            <a:ext cx="2857500" cy="2428875"/>
          </a:xfrm>
        </p:spPr>
      </p:pic>
      <p:pic>
        <p:nvPicPr>
          <p:cNvPr id="8" name="Content Placeholder 7" descr="fulkop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34025" y="3143250"/>
            <a:ext cx="2266950" cy="201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মশলা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piyaj 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68400" y="2063750"/>
            <a:ext cx="2619375" cy="3248025"/>
          </a:xfrm>
        </p:spPr>
      </p:pic>
      <p:pic>
        <p:nvPicPr>
          <p:cNvPr id="6" name="Content Placeholder 5" descr="rsu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10200" y="2547838"/>
            <a:ext cx="3263900" cy="2273498"/>
          </a:xfrm>
        </p:spPr>
      </p:pic>
      <p:pic>
        <p:nvPicPr>
          <p:cNvPr id="7" name="Picture 6" descr="moric 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286000"/>
            <a:ext cx="198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ফুল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গাদা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n-IN" dirty="0" smtClean="0"/>
              <a:t>ডালিয়া </a:t>
            </a:r>
            <a:endParaRPr lang="en-US" dirty="0"/>
          </a:p>
        </p:txBody>
      </p:sp>
      <p:pic>
        <p:nvPicPr>
          <p:cNvPr id="7" name="Content Placeholder 6" descr="gad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3200400"/>
            <a:ext cx="2457450" cy="1857375"/>
          </a:xfrm>
        </p:spPr>
      </p:pic>
      <p:pic>
        <p:nvPicPr>
          <p:cNvPr id="8" name="Content Placeholder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3200" y="3124200"/>
            <a:ext cx="2590800" cy="1762125"/>
          </a:xfrm>
        </p:spPr>
      </p:pic>
      <p:pic>
        <p:nvPicPr>
          <p:cNvPr id="9" name="Picture 8" descr="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438400"/>
            <a:ext cx="1981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icu 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7432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li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3298658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mango 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15926"/>
            <a:ext cx="2260698" cy="2503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man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343524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kath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143000"/>
            <a:ext cx="3733800" cy="2952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319</TotalTime>
  <Words>194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Slide 1</vt:lpstr>
      <vt:lpstr>পাঠ ঘোষনা  </vt:lpstr>
      <vt:lpstr>Slide 3</vt:lpstr>
      <vt:lpstr>শিক্ষন ফল </vt:lpstr>
      <vt:lpstr>উদ্যান ফসল </vt:lpstr>
      <vt:lpstr>শাকসবজি </vt:lpstr>
      <vt:lpstr>মশলা </vt:lpstr>
      <vt:lpstr>ফুল</vt:lpstr>
      <vt:lpstr>Slide 9</vt:lpstr>
      <vt:lpstr>Slide 10</vt:lpstr>
      <vt:lpstr>মাঠ ফসল </vt:lpstr>
      <vt:lpstr>Slide 12</vt:lpstr>
      <vt:lpstr>একক কাজ </vt:lpstr>
      <vt:lpstr>দলিয় কাজ </vt:lpstr>
      <vt:lpstr>মূল্যায়ন </vt:lpstr>
      <vt:lpstr>বাড়ির কাজ ।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 DARK DRAGON</dc:creator>
  <cp:lastModifiedBy>BD DARK DRAGON</cp:lastModifiedBy>
  <cp:revision>37</cp:revision>
  <dcterms:created xsi:type="dcterms:W3CDTF">2006-08-16T00:00:00Z</dcterms:created>
  <dcterms:modified xsi:type="dcterms:W3CDTF">2019-09-29T10:53:13Z</dcterms:modified>
</cp:coreProperties>
</file>