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77" r:id="rId10"/>
    <p:sldId id="267" r:id="rId11"/>
    <p:sldId id="268" r:id="rId12"/>
    <p:sldId id="274" r:id="rId13"/>
    <p:sldId id="275" r:id="rId14"/>
    <p:sldId id="276" r:id="rId15"/>
    <p:sldId id="264" r:id="rId16"/>
    <p:sldId id="265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b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178948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41721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148302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285705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424496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346641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62256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405838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271574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29457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11671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46D9-8F57-4962-9025-C1A042C200FA}" type="datetimeFigureOut">
              <a:rPr lang="bn-BD" smtClean="0"/>
              <a:pPr/>
              <a:t>19-07-39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7CAB-E48A-452E-8975-CF4F9E913FF6}" type="slidenum">
              <a:rPr lang="bn-BD" smtClean="0"/>
              <a:pPr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264101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1609" y="46380"/>
            <a:ext cx="4737374" cy="553158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796146" y="5652654"/>
            <a:ext cx="5181600" cy="102523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46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1" y="1939637"/>
            <a:ext cx="2590799" cy="1122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2618" y="1981201"/>
            <a:ext cx="2535381" cy="11776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8144" y="1939635"/>
            <a:ext cx="2299855" cy="11637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7148944" y="4336472"/>
            <a:ext cx="1440873" cy="817418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72946" y="4059380"/>
            <a:ext cx="3117273" cy="12884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Plus 8"/>
          <p:cNvSpPr/>
          <p:nvPr/>
        </p:nvSpPr>
        <p:spPr>
          <a:xfrm>
            <a:off x="2840181" y="1953489"/>
            <a:ext cx="1565563" cy="1122219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0" name="Plus 9"/>
          <p:cNvSpPr/>
          <p:nvPr/>
        </p:nvSpPr>
        <p:spPr>
          <a:xfrm>
            <a:off x="6774872" y="1870365"/>
            <a:ext cx="1704110" cy="1149928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</p:spTree>
    <p:extLst>
      <p:ext uri="{BB962C8B-B14F-4D97-AF65-F5344CB8AC3E}">
        <p14:creationId xmlns:p14="http://schemas.microsoft.com/office/powerpoint/2010/main" xmlns="" val="2083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20434" y="886691"/>
            <a:ext cx="3726873" cy="193963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4807527" y="942109"/>
            <a:ext cx="2507673" cy="2078182"/>
          </a:xfrm>
          <a:prstGeom prst="mathDivid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" name="Rounded Rectangle 3"/>
          <p:cNvSpPr/>
          <p:nvPr/>
        </p:nvSpPr>
        <p:spPr>
          <a:xfrm>
            <a:off x="7703128" y="831273"/>
            <a:ext cx="3602182" cy="21613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qual 4"/>
          <p:cNvSpPr/>
          <p:nvPr/>
        </p:nvSpPr>
        <p:spPr>
          <a:xfrm>
            <a:off x="4170217" y="3075710"/>
            <a:ext cx="3117273" cy="1662545"/>
          </a:xfrm>
          <a:prstGeom prst="math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54582" y="4821382"/>
            <a:ext cx="3865418" cy="16625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1" y="775855"/>
            <a:ext cx="2826327" cy="37684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3" name="Minus 2"/>
          <p:cNvSpPr/>
          <p:nvPr/>
        </p:nvSpPr>
        <p:spPr>
          <a:xfrm>
            <a:off x="526472" y="-1551710"/>
            <a:ext cx="748146" cy="9157855"/>
          </a:xfrm>
          <a:prstGeom prst="mathMinus">
            <a:avLst>
              <a:gd name="adj1" fmla="val 2473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5" name="Minus 4"/>
          <p:cNvSpPr/>
          <p:nvPr/>
        </p:nvSpPr>
        <p:spPr>
          <a:xfrm>
            <a:off x="1385456" y="-762000"/>
            <a:ext cx="762000" cy="7994073"/>
          </a:xfrm>
          <a:prstGeom prst="mathMinu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6" name="Minus 5"/>
          <p:cNvSpPr/>
          <p:nvPr/>
        </p:nvSpPr>
        <p:spPr>
          <a:xfrm>
            <a:off x="2244437" y="-1911927"/>
            <a:ext cx="748146" cy="9157855"/>
          </a:xfrm>
          <a:prstGeom prst="mathMinus">
            <a:avLst>
              <a:gd name="adj1" fmla="val 329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7" name="Rounded Rectangle 6"/>
          <p:cNvSpPr/>
          <p:nvPr/>
        </p:nvSpPr>
        <p:spPr>
          <a:xfrm>
            <a:off x="4003963" y="942109"/>
            <a:ext cx="3158837" cy="3671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0" name="Rectangle 9"/>
          <p:cNvSpPr/>
          <p:nvPr/>
        </p:nvSpPr>
        <p:spPr>
          <a:xfrm>
            <a:off x="7855526" y="997528"/>
            <a:ext cx="3629891" cy="3643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1" name="Flowchart: Terminator 10"/>
          <p:cNvSpPr/>
          <p:nvPr/>
        </p:nvSpPr>
        <p:spPr>
          <a:xfrm>
            <a:off x="8174182" y="2119745"/>
            <a:ext cx="872837" cy="1981199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2" name="Flowchart: Terminator 11"/>
          <p:cNvSpPr/>
          <p:nvPr/>
        </p:nvSpPr>
        <p:spPr>
          <a:xfrm>
            <a:off x="9324107" y="2119743"/>
            <a:ext cx="775856" cy="1939637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3" name="Flowchart: Terminator 12"/>
          <p:cNvSpPr/>
          <p:nvPr/>
        </p:nvSpPr>
        <p:spPr>
          <a:xfrm>
            <a:off x="10335492" y="2133599"/>
            <a:ext cx="734290" cy="1911927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1" name="Rectangle 20"/>
          <p:cNvSpPr/>
          <p:nvPr/>
        </p:nvSpPr>
        <p:spPr>
          <a:xfrm>
            <a:off x="4239491" y="2161309"/>
            <a:ext cx="2673927" cy="224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2" name="Rounded Rectangle 21"/>
          <p:cNvSpPr/>
          <p:nvPr/>
        </p:nvSpPr>
        <p:spPr>
          <a:xfrm>
            <a:off x="193964" y="4918363"/>
            <a:ext cx="1080654" cy="69272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30036" y="4890655"/>
            <a:ext cx="997528" cy="72043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২৫</a:t>
            </a:r>
            <a:endParaRPr lang="bn-BD" sz="4800" dirty="0"/>
          </a:p>
        </p:txBody>
      </p:sp>
      <p:sp>
        <p:nvSpPr>
          <p:cNvPr id="24" name="Rounded Rectangle 23"/>
          <p:cNvSpPr/>
          <p:nvPr/>
        </p:nvSpPr>
        <p:spPr>
          <a:xfrm>
            <a:off x="2424544" y="4876801"/>
            <a:ext cx="1052947" cy="748144"/>
          </a:xfrm>
          <a:prstGeom prst="roundRect">
            <a:avLst>
              <a:gd name="adj" fmla="val 2604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765964" y="4987636"/>
            <a:ext cx="1731817" cy="77585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689273" y="5015344"/>
            <a:ext cx="1413163" cy="8174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৩০</a:t>
            </a:r>
            <a:endParaRPr lang="bn-BD" sz="4800" dirty="0"/>
          </a:p>
        </p:txBody>
      </p:sp>
      <p:sp>
        <p:nvSpPr>
          <p:cNvPr id="27" name="Rounded Rectangle 26"/>
          <p:cNvSpPr/>
          <p:nvPr/>
        </p:nvSpPr>
        <p:spPr>
          <a:xfrm>
            <a:off x="9254837" y="5015345"/>
            <a:ext cx="1205346" cy="85898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515598" y="5043053"/>
            <a:ext cx="1191494" cy="8312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৩০</a:t>
            </a:r>
            <a:endParaRPr lang="bn-BD" sz="4800" dirty="0"/>
          </a:p>
        </p:txBody>
      </p:sp>
    </p:spTree>
    <p:extLst>
      <p:ext uri="{BB962C8B-B14F-4D97-AF65-F5344CB8AC3E}">
        <p14:creationId xmlns:p14="http://schemas.microsoft.com/office/powerpoint/2010/main" xmlns="" val="14011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6256" y="1967345"/>
            <a:ext cx="4918362" cy="139930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বাবুর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ওজন=২৫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কেজি ওজন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109" y="3560617"/>
            <a:ext cx="5070763" cy="1413163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সুমনের ওজন=৩০ কেজি ওজন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14109" y="1177636"/>
            <a:ext cx="3948545" cy="326967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6" name="Rounded Rectangle 5"/>
          <p:cNvSpPr/>
          <p:nvPr/>
        </p:nvSpPr>
        <p:spPr>
          <a:xfrm>
            <a:off x="9587347" y="720437"/>
            <a:ext cx="2396836" cy="40732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 কেজি ওজন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84619" y="4890655"/>
            <a:ext cx="5985164" cy="181494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৩৫+২৫+৩০=৯০</a:t>
            </a:r>
            <a:endParaRPr lang="bn-BD" sz="9600" baseline="-25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0109" y="152401"/>
            <a:ext cx="5001492" cy="1676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রাজুর ওজন=৩৫ কেজি ওজন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8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43892" y="1205346"/>
            <a:ext cx="3047998" cy="20227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ivision 5"/>
          <p:cNvSpPr/>
          <p:nvPr/>
        </p:nvSpPr>
        <p:spPr>
          <a:xfrm>
            <a:off x="5153890" y="1413164"/>
            <a:ext cx="1704110" cy="1510144"/>
          </a:xfrm>
          <a:prstGeom prst="mathDivid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" name="Rounded Rectangle 1"/>
          <p:cNvSpPr/>
          <p:nvPr/>
        </p:nvSpPr>
        <p:spPr>
          <a:xfrm>
            <a:off x="7897090" y="1149926"/>
            <a:ext cx="3172691" cy="207818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7199" y="4294908"/>
            <a:ext cx="3657601" cy="17595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30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88326" y="734292"/>
            <a:ext cx="5666509" cy="108065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 সংযোজন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2327" y="2895600"/>
            <a:ext cx="9531928" cy="22998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তোমাদের বই এর ৮৯ পৃষ্টা বের করে মনোযোগ সহকারে দেখ-৮.১ গড়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99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58836" y="235528"/>
            <a:ext cx="4765964" cy="144087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2509" y="2258290"/>
            <a:ext cx="3269673" cy="123305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শাপলা দল 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31672" y="2299853"/>
            <a:ext cx="2576945" cy="121920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6" name="Rounded Rectangle 5"/>
          <p:cNvSpPr/>
          <p:nvPr/>
        </p:nvSpPr>
        <p:spPr>
          <a:xfrm>
            <a:off x="6816436" y="2161310"/>
            <a:ext cx="5209309" cy="138545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 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2726" y="4488873"/>
            <a:ext cx="8340438" cy="195349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৬,৬,৬,৬,৬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৭০,৯০,৮০,১২০,১১০,১৩০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19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85309" y="277090"/>
            <a:ext cx="4765964" cy="12746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8764" y="2008909"/>
            <a:ext cx="3394363" cy="12884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 দল-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24401" y="2105892"/>
            <a:ext cx="2452254" cy="113607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5" name="Rounded Rectangle 4"/>
          <p:cNvSpPr/>
          <p:nvPr/>
        </p:nvSpPr>
        <p:spPr>
          <a:xfrm>
            <a:off x="7578436" y="1828799"/>
            <a:ext cx="4308763" cy="174567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7927" y="4225635"/>
            <a:ext cx="9781310" cy="2036619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৭,৭,৭,৭,৭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৬০,৮০,৯০,৭০,৫০,৯০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6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2472" y="207818"/>
            <a:ext cx="4959927" cy="131618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4909" y="2258291"/>
            <a:ext cx="3200400" cy="12607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টগর দল-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30436" y="2507672"/>
            <a:ext cx="1704109" cy="103909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5" name="Rounded Rectangle 4"/>
          <p:cNvSpPr/>
          <p:nvPr/>
        </p:nvSpPr>
        <p:spPr>
          <a:xfrm>
            <a:off x="7329055" y="2050473"/>
            <a:ext cx="4336472" cy="1939635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4184073"/>
            <a:ext cx="9739747" cy="203661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৯,৯,৯,৯,৯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৫০,৪০,২০,১০,৩০,৬০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7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8982" y="290945"/>
            <a:ext cx="3546764" cy="12607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 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87236" y="1898072"/>
            <a:ext cx="8783782" cy="156556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১২৫টি আম ৫ জনকে ভাগ করে দিলে গড়ে কয়টি করে আম পেল?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1091" y="4114800"/>
            <a:ext cx="8866909" cy="169025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১৪৫০টি লিচু ১০ জনকে ভাগ করে দিলে গড়ে কয়টি করে লিচু পেল?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7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35927" y="180109"/>
            <a:ext cx="5943600" cy="1094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5347854" cy="27986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মহেশপুর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সঃ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 বিদ্যালয় 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কালাই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,জয়পুরহাট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5709" y="2396836"/>
            <a:ext cx="3823855" cy="29371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গণিত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0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84763" y="138545"/>
            <a:ext cx="5015346" cy="1524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545" y="1939636"/>
            <a:ext cx="6012873" cy="155171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5455" y="3823855"/>
            <a:ext cx="8257309" cy="123305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১২,১১,১০,৯,১১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3164" y="5292436"/>
            <a:ext cx="8201892" cy="124690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১৩,১২,১১,৬,১২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28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09455" y="4959927"/>
            <a:ext cx="5264727" cy="175952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7855" y="271827"/>
            <a:ext cx="8104909" cy="453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12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089564" y="110836"/>
            <a:ext cx="6248400" cy="1884219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40327" y="2964872"/>
            <a:ext cx="2549237" cy="130232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4" name="Right Arrow 3"/>
          <p:cNvSpPr/>
          <p:nvPr/>
        </p:nvSpPr>
        <p:spPr>
          <a:xfrm>
            <a:off x="471054" y="5264727"/>
            <a:ext cx="2687782" cy="124690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6" name="Rectangle 5"/>
          <p:cNvSpPr/>
          <p:nvPr/>
        </p:nvSpPr>
        <p:spPr>
          <a:xfrm>
            <a:off x="3574472" y="2715492"/>
            <a:ext cx="6331527" cy="1524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৮.১- গড় কি তা বলতে পারবে।</a:t>
            </a: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198" y="5015346"/>
            <a:ext cx="6470073" cy="139930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৮.২-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গড় নির্ণয় করতে পারবে।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9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64326" y="3394362"/>
            <a:ext cx="8825347" cy="3089565"/>
          </a:xfrm>
          <a:prstGeom prst="roundRect">
            <a:avLst>
              <a:gd name="adj" fmla="val 2807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একটা গাণিতিক ধাঁধা নিয়ে আলোচনা করি---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68982" y="249381"/>
            <a:ext cx="4918363" cy="159327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4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371601"/>
            <a:ext cx="9351818" cy="322810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গাছে ২৫টি পাখি বসে ছিল?একটি শিকারি এসে একটি পাখিকে গুলি মারলো- বলো তো গাছে আর কয়টি পাখি রইল?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4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61112" y="2086098"/>
            <a:ext cx="7042068" cy="20781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গড় এর ধারণা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9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74455" y="185567"/>
            <a:ext cx="7232072" cy="186442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উপস্থাপনের ধাপসমূহঃ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75855" y="2355273"/>
            <a:ext cx="10058401" cy="3879272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সংখ্যা গূলো যোগ করতে পারবে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মোট কয়টি সংখ্যা তা বলতে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সংখ্যা গূলোর যোগফলকে মোট সংখ্যা দিয়ে ভাগ করতে পারবে।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174" y="482525"/>
            <a:ext cx="906260" cy="1693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915" y="341634"/>
            <a:ext cx="906260" cy="16939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1726" y="345046"/>
            <a:ext cx="906260" cy="1693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6583" y="487854"/>
            <a:ext cx="906260" cy="1693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0837" y="446289"/>
            <a:ext cx="906260" cy="16939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481" y="443519"/>
            <a:ext cx="906260" cy="16939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2487" y="469311"/>
            <a:ext cx="906260" cy="16939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1422" y="501494"/>
            <a:ext cx="906260" cy="16939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5073" y="554142"/>
            <a:ext cx="906260" cy="16939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2489" y="498511"/>
            <a:ext cx="906260" cy="169394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031" y="348882"/>
            <a:ext cx="906260" cy="16939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0740" y="319041"/>
            <a:ext cx="906260" cy="169394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0" y="3038621"/>
            <a:ext cx="11577711" cy="2715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6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5494E-6 -2.31267E-7 L -1.35494E-6 0.44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44421  E" pathEditMode="relative" ptsTypes="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174" y="482525"/>
            <a:ext cx="906260" cy="1693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440" y="679259"/>
            <a:ext cx="906260" cy="16939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1720" y="499790"/>
            <a:ext cx="906260" cy="1693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9808" y="501922"/>
            <a:ext cx="906260" cy="1693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1181" y="544763"/>
            <a:ext cx="906260" cy="16939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1081" y="584196"/>
            <a:ext cx="906260" cy="1693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8758" y="497447"/>
            <a:ext cx="906260" cy="16939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1422" y="501494"/>
            <a:ext cx="906260" cy="16939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3380" y="610413"/>
            <a:ext cx="906260" cy="16939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9781" y="582917"/>
            <a:ext cx="906260" cy="16939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9311" y="616168"/>
            <a:ext cx="906260" cy="16939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1072" y="530057"/>
            <a:ext cx="906260" cy="169394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8812" y="295421"/>
            <a:ext cx="11577711" cy="2715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1858" y="3643532"/>
            <a:ext cx="2912013" cy="1871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53021" y="3629465"/>
            <a:ext cx="2912013" cy="1871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57403" y="3601329"/>
            <a:ext cx="2912013" cy="1871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38 -0.08187 L 0.01041 0.438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3492 L 0.23533 0.471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3807E-7 -4.7086E-6 L 0.43941 0.463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5 -0.06753 L -0.1269 0.446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14 -0.06984 L 0.07732 0.479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7862E-6 -7.67808E-7 L 0.28817 0.459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4 -0.08395 L -0.26071 0.450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0208 L -0.05987 0.459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7412E-6 -1.94265E-7 L 0.1131 0.442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76 -0.11078 L -0.42444 0.4588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8 -0.0555 L -0.202 0.4692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6 -0.04718 L -0.01145 0.4447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234</Words>
  <Application>Microsoft Office PowerPoint</Application>
  <PresentationFormat>Custom</PresentationFormat>
  <Paragraphs>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PTI-Pc</dc:creator>
  <cp:lastModifiedBy>Rana Hamid</cp:lastModifiedBy>
  <cp:revision>157</cp:revision>
  <dcterms:created xsi:type="dcterms:W3CDTF">2018-03-03T10:37:01Z</dcterms:created>
  <dcterms:modified xsi:type="dcterms:W3CDTF">2018-04-04T03:39:59Z</dcterms:modified>
</cp:coreProperties>
</file>