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8" r:id="rId4"/>
    <p:sldId id="261" r:id="rId5"/>
    <p:sldId id="281" r:id="rId6"/>
    <p:sldId id="262" r:id="rId7"/>
    <p:sldId id="267" r:id="rId8"/>
    <p:sldId id="264" r:id="rId9"/>
    <p:sldId id="277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8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17A5-14BC-4629-9AD7-B17239DC5DC8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BA4A-D276-4AC3-A96C-F57A0CDA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495800"/>
            <a:ext cx="76962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ap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85800"/>
            <a:ext cx="5136204" cy="3352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7086600" cy="1446550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দুই অঙ্কের সংখ্যাকে এক অঙ্কের সংখ্যা দ্বারা ভাগ</a:t>
            </a:r>
            <a:endParaRPr lang="en-US" sz="44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066800"/>
            <a:ext cx="69342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৩=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৩=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605" cy="1219200"/>
          </a:xfrm>
          <a:prstGeom prst="rect">
            <a:avLst/>
          </a:prstGeom>
        </p:spPr>
      </p:pic>
      <p:pic>
        <p:nvPicPr>
          <p:cNvPr id="38" name="Picture 3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1079630" cy="1143000"/>
          </a:xfrm>
          <a:prstGeom prst="rect">
            <a:avLst/>
          </a:prstGeom>
        </p:spPr>
      </p:pic>
      <p:pic>
        <p:nvPicPr>
          <p:cNvPr id="43" name="Picture 4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1079630" cy="1143000"/>
          </a:xfrm>
          <a:prstGeom prst="rect">
            <a:avLst/>
          </a:prstGeom>
        </p:spPr>
      </p:pic>
      <p:pic>
        <p:nvPicPr>
          <p:cNvPr id="46" name="Picture 4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1079630" cy="1143000"/>
          </a:xfrm>
          <a:prstGeom prst="rect">
            <a:avLst/>
          </a:prstGeom>
        </p:spPr>
      </p:pic>
      <p:pic>
        <p:nvPicPr>
          <p:cNvPr id="47" name="Picture 4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1079630" cy="1143000"/>
          </a:xfrm>
          <a:prstGeom prst="rect">
            <a:avLst/>
          </a:prstGeom>
        </p:spPr>
      </p:pic>
      <p:pic>
        <p:nvPicPr>
          <p:cNvPr id="51" name="Picture 50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0"/>
            <a:ext cx="1079630" cy="1143000"/>
          </a:xfrm>
          <a:prstGeom prst="rect">
            <a:avLst/>
          </a:prstGeom>
        </p:spPr>
      </p:pic>
      <p:pic>
        <p:nvPicPr>
          <p:cNvPr id="54" name="Picture 5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0"/>
            <a:ext cx="1079630" cy="1143000"/>
          </a:xfrm>
          <a:prstGeom prst="rect">
            <a:avLst/>
          </a:prstGeom>
        </p:spPr>
      </p:pic>
      <p:pic>
        <p:nvPicPr>
          <p:cNvPr id="55" name="Picture 5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1079630" cy="1143000"/>
          </a:xfrm>
          <a:prstGeom prst="rect">
            <a:avLst/>
          </a:prstGeom>
        </p:spPr>
      </p:pic>
      <p:pic>
        <p:nvPicPr>
          <p:cNvPr id="57" name="Picture 5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0"/>
            <a:ext cx="1079630" cy="1143000"/>
          </a:xfrm>
          <a:prstGeom prst="rect">
            <a:avLst/>
          </a:prstGeom>
        </p:spPr>
      </p:pic>
      <p:pic>
        <p:nvPicPr>
          <p:cNvPr id="58" name="Picture 5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990600"/>
            <a:ext cx="1079630" cy="1143000"/>
          </a:xfrm>
          <a:prstGeom prst="rect">
            <a:avLst/>
          </a:prstGeom>
        </p:spPr>
      </p:pic>
      <p:pic>
        <p:nvPicPr>
          <p:cNvPr id="59" name="Picture 58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990600"/>
            <a:ext cx="1079630" cy="1143000"/>
          </a:xfrm>
          <a:prstGeom prst="rect">
            <a:avLst/>
          </a:prstGeom>
        </p:spPr>
      </p:pic>
      <p:pic>
        <p:nvPicPr>
          <p:cNvPr id="64" name="Picture 6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0"/>
            <a:ext cx="1053970" cy="1143000"/>
          </a:xfrm>
          <a:prstGeom prst="rect">
            <a:avLst/>
          </a:prstGeom>
        </p:spPr>
      </p:pic>
      <p:pic>
        <p:nvPicPr>
          <p:cNvPr id="65" name="Picture 6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0"/>
            <a:ext cx="1053970" cy="1143000"/>
          </a:xfrm>
          <a:prstGeom prst="rect">
            <a:avLst/>
          </a:prstGeom>
        </p:spPr>
      </p:pic>
      <p:pic>
        <p:nvPicPr>
          <p:cNvPr id="72" name="Picture 71" descr="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276600"/>
            <a:ext cx="1066798" cy="799068"/>
          </a:xfrm>
          <a:prstGeom prst="rect">
            <a:avLst/>
          </a:prstGeom>
        </p:spPr>
      </p:pic>
      <p:pic>
        <p:nvPicPr>
          <p:cNvPr id="77" name="Picture 76" descr="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1066798" cy="799068"/>
          </a:xfrm>
          <a:prstGeom prst="rect">
            <a:avLst/>
          </a:prstGeom>
        </p:spPr>
      </p:pic>
      <p:pic>
        <p:nvPicPr>
          <p:cNvPr id="78" name="Picture 77" descr="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200400"/>
            <a:ext cx="1066798" cy="799068"/>
          </a:xfrm>
          <a:prstGeom prst="rect">
            <a:avLst/>
          </a:prstGeom>
        </p:spPr>
      </p:pic>
      <p:pic>
        <p:nvPicPr>
          <p:cNvPr id="34" name="Picture 3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143000"/>
            <a:ext cx="1079630" cy="1143000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0" y="0"/>
            <a:ext cx="89154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8600" y="42672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200400" y="44958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048000" y="43434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19800" y="42672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04800" y="44958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172200" y="4495800"/>
            <a:ext cx="266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95E-6 L 0.02882 0.677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3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5578E-6 L 0.03264 0.68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34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34783E-7 L 0.05764 0.64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09991E-6 L 0.04097 0.67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0.67715 " pathEditMode="relative" ptsTypes="AA">
                                      <p:cBhvr>
                                        <p:cTn id="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0.67715 " pathEditMode="relative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0.67715 " pathEditMode="relative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0.67715 " pathEditMode="relative" ptsTypes="AA">
                                      <p:cBhvr>
                                        <p:cTn id="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69935 " pathEditMode="relative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69935 " pathEditMode="relative" ptsTypes="AA">
                                      <p:cBhvr>
                                        <p:cTn id="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69935 " pathEditMode="relative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69935 " pathEditMode="relative" ptsTypes="AA">
                                      <p:cBhvr>
                                        <p:cTn id="3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2" y="76200"/>
            <a:ext cx="1463038" cy="609600"/>
          </a:xfrm>
          <a:prstGeom prst="rect">
            <a:avLst/>
          </a:prstGeom>
        </p:spPr>
      </p:pic>
      <p:pic>
        <p:nvPicPr>
          <p:cNvPr id="7" name="Picture 6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62" y="609600"/>
            <a:ext cx="1463038" cy="609600"/>
          </a:xfrm>
          <a:prstGeom prst="rect">
            <a:avLst/>
          </a:prstGeom>
        </p:spPr>
      </p:pic>
      <p:pic>
        <p:nvPicPr>
          <p:cNvPr id="8" name="Picture 7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762" y="1447800"/>
            <a:ext cx="1463038" cy="609600"/>
          </a:xfrm>
          <a:prstGeom prst="rect">
            <a:avLst/>
          </a:prstGeom>
        </p:spPr>
      </p:pic>
      <p:pic>
        <p:nvPicPr>
          <p:cNvPr id="9" name="Picture 8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2" y="1981200"/>
            <a:ext cx="1463038" cy="609600"/>
          </a:xfrm>
          <a:prstGeom prst="rect">
            <a:avLst/>
          </a:prstGeom>
        </p:spPr>
      </p:pic>
      <p:pic>
        <p:nvPicPr>
          <p:cNvPr id="10" name="Picture 9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2" y="152400"/>
            <a:ext cx="1463038" cy="609600"/>
          </a:xfrm>
          <a:prstGeom prst="rect">
            <a:avLst/>
          </a:prstGeom>
        </p:spPr>
      </p:pic>
      <p:pic>
        <p:nvPicPr>
          <p:cNvPr id="11" name="Picture 10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2" y="685800"/>
            <a:ext cx="1463038" cy="609600"/>
          </a:xfrm>
          <a:prstGeom prst="rect">
            <a:avLst/>
          </a:prstGeom>
        </p:spPr>
      </p:pic>
      <p:pic>
        <p:nvPicPr>
          <p:cNvPr id="12" name="Picture 11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62" y="1219200"/>
            <a:ext cx="1463038" cy="609600"/>
          </a:xfrm>
          <a:prstGeom prst="rect">
            <a:avLst/>
          </a:prstGeom>
        </p:spPr>
      </p:pic>
      <p:pic>
        <p:nvPicPr>
          <p:cNvPr id="13" name="Picture 12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62" y="1828800"/>
            <a:ext cx="1463038" cy="609600"/>
          </a:xfrm>
          <a:prstGeom prst="rect">
            <a:avLst/>
          </a:prstGeom>
        </p:spPr>
      </p:pic>
      <p:pic>
        <p:nvPicPr>
          <p:cNvPr id="14" name="Picture 13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762" y="152400"/>
            <a:ext cx="1463038" cy="609600"/>
          </a:xfrm>
          <a:prstGeom prst="rect">
            <a:avLst/>
          </a:prstGeom>
        </p:spPr>
      </p:pic>
      <p:pic>
        <p:nvPicPr>
          <p:cNvPr id="15" name="Picture 14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162" y="838200"/>
            <a:ext cx="1463038" cy="609600"/>
          </a:xfrm>
          <a:prstGeom prst="rect">
            <a:avLst/>
          </a:prstGeom>
        </p:spPr>
      </p:pic>
      <p:pic>
        <p:nvPicPr>
          <p:cNvPr id="18" name="Picture 17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2" y="1295400"/>
            <a:ext cx="1463038" cy="609600"/>
          </a:xfrm>
          <a:prstGeom prst="rect">
            <a:avLst/>
          </a:prstGeom>
        </p:spPr>
      </p:pic>
      <p:pic>
        <p:nvPicPr>
          <p:cNvPr id="19" name="Picture 18" descr="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162" y="2057400"/>
            <a:ext cx="1463038" cy="609600"/>
          </a:xfrm>
          <a:prstGeom prst="rect">
            <a:avLst/>
          </a:prstGeom>
        </p:spPr>
      </p:pic>
      <p:pic>
        <p:nvPicPr>
          <p:cNvPr id="20" name="Picture 19" descr="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95600"/>
            <a:ext cx="1371600" cy="1371600"/>
          </a:xfrm>
          <a:prstGeom prst="rect">
            <a:avLst/>
          </a:prstGeom>
        </p:spPr>
      </p:pic>
      <p:pic>
        <p:nvPicPr>
          <p:cNvPr id="21" name="Picture 20" descr="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819400"/>
            <a:ext cx="1371600" cy="1371600"/>
          </a:xfrm>
          <a:prstGeom prst="rect">
            <a:avLst/>
          </a:prstGeom>
        </p:spPr>
      </p:pic>
      <p:pic>
        <p:nvPicPr>
          <p:cNvPr id="22" name="Picture 21" descr="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743200"/>
            <a:ext cx="1371600" cy="13716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676400" y="0"/>
            <a:ext cx="5791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4648200"/>
            <a:ext cx="28194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1800" y="4648200"/>
            <a:ext cx="2590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15000" y="4572000"/>
            <a:ext cx="2743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888 L -0.1533 0.65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56 0.01111 L -0.06163 0.666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99537E-6 L 0.1217 0.654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4 -0.07771 L -0.16164 0.654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7 0.07771 L -0.08663 0.721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48844E-6 L 0.0967 0.610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64 -0.03331 L -0.18664 0.64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4 -0.13321 L -0.06164 0.566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51064E-7 L 0.1217 0.588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1175E-6 L -0.2033 0.599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97687E-6 L -0.06163 0.5883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19056E-6 L 0.11337 0.543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8153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 বইয়ের ৬৩  ও ৬৪ পৃষ্টা বের করে ভাল করে দেখ।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990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914400"/>
            <a:ext cx="6781800" cy="193899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কাজঃ        দলঃ-১;      ১৪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৫=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দলঃ-২;      ৩৮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৪=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 দলঃ-৩       ৫৬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305800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0"/>
            <a:ext cx="8305800" cy="31393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মৌখিক আলোচনা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ও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মিলকরণ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28800"/>
            <a:ext cx="8153400" cy="45243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মিলকরঃ</a:t>
            </a: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৭২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৮                         ৭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২৪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                         ৫                                      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৫০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১০                        ৯          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২৮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                         ৬                                         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153400" cy="45243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মিলকরঃ</a:t>
            </a: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৭২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৮                         ৭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২৪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                         ৫                                      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৫০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১০                        ৯          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২৮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                         ৬                                         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8600" y="34290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62400" y="4114800"/>
            <a:ext cx="3733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43400" y="4114800"/>
            <a:ext cx="3352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62400" y="3429000"/>
            <a:ext cx="37338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শ্রেণি-৩য়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বিষয়-গনিত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পাঠ-ভাগ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পাঠ্যাংশ-পৃষ্টা ৬৩-৬৪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রানা হামিদ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pPr algn="ctr">
              <a:buNone/>
            </a:pP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মহেশপু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সপ্রাবি</a:t>
            </a:r>
          </a:p>
          <a:p>
            <a:pPr algn="ctr"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কালাই,জয়পুরহাট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90600"/>
            <a:ext cx="70866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5638800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6172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13.1.1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অঙ্কের সংখ্যাকে এক অঙ্কের সংখ্যা দিয়ে ভাগ করতে পারবে।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7162800" cy="52014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4800"/>
            <a:ext cx="862012" cy="685800"/>
          </a:xfrm>
          <a:prstGeom prst="rect">
            <a:avLst/>
          </a:prstGeom>
        </p:spPr>
      </p:pic>
      <p:pic>
        <p:nvPicPr>
          <p:cNvPr id="5" name="Picture 4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04800"/>
            <a:ext cx="862012" cy="685800"/>
          </a:xfrm>
          <a:prstGeom prst="rect">
            <a:avLst/>
          </a:prstGeom>
        </p:spPr>
      </p:pic>
      <p:pic>
        <p:nvPicPr>
          <p:cNvPr id="6" name="Picture 5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04800"/>
            <a:ext cx="862012" cy="685800"/>
          </a:xfrm>
          <a:prstGeom prst="rect">
            <a:avLst/>
          </a:prstGeom>
        </p:spPr>
      </p:pic>
      <p:pic>
        <p:nvPicPr>
          <p:cNvPr id="20" name="Picture 19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990600"/>
            <a:ext cx="862012" cy="685800"/>
          </a:xfrm>
          <a:prstGeom prst="rect">
            <a:avLst/>
          </a:prstGeom>
        </p:spPr>
      </p:pic>
      <p:pic>
        <p:nvPicPr>
          <p:cNvPr id="21" name="Picture 20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143000"/>
            <a:ext cx="862012" cy="685800"/>
          </a:xfrm>
          <a:prstGeom prst="rect">
            <a:avLst/>
          </a:prstGeom>
        </p:spPr>
      </p:pic>
      <p:pic>
        <p:nvPicPr>
          <p:cNvPr id="22" name="Picture 21" descr="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14521">
            <a:off x="3009917" y="1116155"/>
            <a:ext cx="862012" cy="685800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rot="5400000">
            <a:off x="3810794" y="28948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" y="4191000"/>
            <a:ext cx="18288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0" y="4191000"/>
            <a:ext cx="18288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191000"/>
            <a:ext cx="18288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"/>
            <a:ext cx="41148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2322E-6 L -0.26372 0.6382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9 -0.01665 L -0.10539 0.67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7206E-6 L 0.025 0.688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901E-6 L -0.16789 0.5534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6503E-6 L -0.00539 0.5605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8612E-6 L 0.10833 0.5661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vision 5"/>
          <p:cNvSpPr/>
          <p:nvPr/>
        </p:nvSpPr>
        <p:spPr>
          <a:xfrm>
            <a:off x="1600200" y="2743200"/>
            <a:ext cx="3429000" cy="26670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5105400" cy="2646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136</Words>
  <Application>Microsoft Office PowerPoint</Application>
  <PresentationFormat>On-screen Show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Tauhidul Islam</dc:creator>
  <cp:lastModifiedBy>Rana Hamid</cp:lastModifiedBy>
  <cp:revision>105</cp:revision>
  <dcterms:created xsi:type="dcterms:W3CDTF">2015-12-12T05:55:04Z</dcterms:created>
  <dcterms:modified xsi:type="dcterms:W3CDTF">2019-09-25T06:23:48Z</dcterms:modified>
</cp:coreProperties>
</file>