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-delivery-servic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81000"/>
            <a:ext cx="4762500" cy="455771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905000" y="5181600"/>
            <a:ext cx="4343400" cy="83099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0"/>
            <a:ext cx="4572000" cy="1569660"/>
          </a:xfrm>
          <a:prstGeom prst="rect">
            <a:avLst/>
          </a:prstGeom>
          <a:ln w="5715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landscape-photography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52600"/>
            <a:ext cx="7581900" cy="5054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u="sng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রানা হামিদ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মহেশপুর সরকারী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প্রাথমিক বিদ্যালয়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কালাই, জয়পুরহাট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শ্রেনিঃপ্রথম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বিষয়ঃপ্রাথমিক গনিত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পাঠ্যাংশঃশুন্যের ধারণা</a:t>
            </a:r>
          </a:p>
          <a:p>
            <a:r>
              <a:rPr lang="bn-IN" sz="4000" smtClean="0">
                <a:latin typeface="NikoshBAN" pitchFamily="2" charset="0"/>
                <a:cs typeface="NikoshBAN" pitchFamily="2" charset="0"/>
              </a:rPr>
              <a:t>সময়ঃ৪০ </a:t>
            </a:r>
            <a:r>
              <a:rPr lang="bn-IN" sz="4000" smtClean="0">
                <a:latin typeface="NikoshBAN" pitchFamily="2" charset="0"/>
                <a:cs typeface="NikoshBAN" pitchFamily="2" charset="0"/>
              </a:rPr>
              <a:t>মিঃ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685800"/>
            <a:ext cx="4419600" cy="707886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209800"/>
            <a:ext cx="7476727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*শূণ্যের ধারণা বলেত পারবে।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*শুণ্য(০) সংখ্যা প্রতীকটি শনাক্ত করতে পারবে।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78759"/>
            <a:ext cx="86868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ঘোষণাঃ শুণ্যের ধারনা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3810000" cy="7694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6855628-sunsh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733" y="1371601"/>
            <a:ext cx="7857067" cy="4419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Connector 16"/>
          <p:cNvSpPr/>
          <p:nvPr/>
        </p:nvSpPr>
        <p:spPr>
          <a:xfrm>
            <a:off x="990600" y="205740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Magnetic Disk 17"/>
          <p:cNvSpPr/>
          <p:nvPr/>
        </p:nvSpPr>
        <p:spPr>
          <a:xfrm>
            <a:off x="228600" y="1752600"/>
            <a:ext cx="1981200" cy="838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1524000" y="205740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457200" y="205740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5486400" y="1905000"/>
            <a:ext cx="457200" cy="533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2971800" y="198120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3505200" y="198120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Magnetic Disk 23"/>
          <p:cNvSpPr/>
          <p:nvPr/>
        </p:nvSpPr>
        <p:spPr>
          <a:xfrm>
            <a:off x="2514600" y="1676400"/>
            <a:ext cx="1981200" cy="838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Magnetic Disk 24"/>
          <p:cNvSpPr/>
          <p:nvPr/>
        </p:nvSpPr>
        <p:spPr>
          <a:xfrm>
            <a:off x="4800600" y="1600200"/>
            <a:ext cx="1981200" cy="838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Magnetic Disk 25"/>
          <p:cNvSpPr/>
          <p:nvPr/>
        </p:nvSpPr>
        <p:spPr>
          <a:xfrm>
            <a:off x="6934200" y="1600200"/>
            <a:ext cx="1981200" cy="838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590800" y="2590800"/>
            <a:ext cx="1981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টি বল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" y="2667000"/>
            <a:ext cx="1905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 টি বল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5029200" y="2590800"/>
            <a:ext cx="1371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 টি বল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2514600"/>
            <a:ext cx="2057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 টি বল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800" y="304800"/>
            <a:ext cx="86106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এসো গণনা করি।এখানে কতগুলো বল আছে?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  <p:bldP spid="3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6781800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সংখ্যাটি কত?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আমরা এটিকে কী বলি?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457200"/>
            <a:ext cx="76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Terminator 9"/>
          <p:cNvSpPr/>
          <p:nvPr/>
        </p:nvSpPr>
        <p:spPr>
          <a:xfrm>
            <a:off x="6400800" y="914400"/>
            <a:ext cx="609600" cy="152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2057400"/>
            <a:ext cx="7162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আমরা একে শূণ্য বলি এবং লিখি 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3581400"/>
            <a:ext cx="2971800" cy="1015663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914400" y="1905000"/>
            <a:ext cx="6858000" cy="646331"/>
          </a:xfrm>
          <a:prstGeom prst="rect">
            <a:avLst/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পাঠ্য বই এর ২১ নং পৃষঠা বের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7086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u="sng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228600" y="2667000"/>
            <a:ext cx="2590800" cy="9570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unched Tape 6"/>
          <p:cNvSpPr/>
          <p:nvPr/>
        </p:nvSpPr>
        <p:spPr>
          <a:xfrm>
            <a:off x="3429000" y="2667000"/>
            <a:ext cx="2590800" cy="9570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unched Tape 7"/>
          <p:cNvSpPr/>
          <p:nvPr/>
        </p:nvSpPr>
        <p:spPr>
          <a:xfrm>
            <a:off x="6553200" y="2514600"/>
            <a:ext cx="2590800" cy="9570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85800" y="1981200"/>
            <a:ext cx="609600" cy="609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371600" y="1981200"/>
            <a:ext cx="533400" cy="609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7620000" y="2057400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3733800"/>
            <a:ext cx="1219200" cy="76944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8600" y="3886200"/>
            <a:ext cx="1752600" cy="76944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10400" y="3886200"/>
            <a:ext cx="1447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১টি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1066800"/>
            <a:ext cx="41148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8" grpId="0" animBg="1"/>
      <p:bldP spid="19" grpId="0" animBg="1"/>
      <p:bldP spid="20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99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PTI-18</dc:creator>
  <cp:lastModifiedBy>Rana Hamid</cp:lastModifiedBy>
  <cp:revision>71</cp:revision>
  <dcterms:created xsi:type="dcterms:W3CDTF">2006-08-16T00:00:00Z</dcterms:created>
  <dcterms:modified xsi:type="dcterms:W3CDTF">2019-09-19T04:04:34Z</dcterms:modified>
</cp:coreProperties>
</file>