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3" r:id="rId3"/>
    <p:sldId id="27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3" r:id="rId12"/>
    <p:sldId id="274" r:id="rId13"/>
    <p:sldId id="275" r:id="rId14"/>
    <p:sldId id="276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E7EE36-F3C7-4262-BC58-4D43C898684E}" type="doc">
      <dgm:prSet loTypeId="urn:microsoft.com/office/officeart/2005/8/layout/orgChart1" loCatId="hierarchy" qsTypeId="urn:microsoft.com/office/officeart/2005/8/quickstyle/simple3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7DE2FFEE-460D-4E36-84EA-C532A4915F86}">
      <dgm:prSet phldrT="[Text]"/>
      <dgm:spPr/>
      <dgm:t>
        <a:bodyPr/>
        <a:lstStyle/>
        <a:p>
          <a:r>
            <a:rPr lang="en-US" dirty="0" err="1" smtClean="0">
              <a:latin typeface="Nikosh" pitchFamily="2" charset="0"/>
              <a:cs typeface="Nikosh" pitchFamily="2" charset="0"/>
            </a:rPr>
            <a:t>ভাইরাস</a:t>
          </a:r>
          <a:endParaRPr lang="en-US" dirty="0">
            <a:latin typeface="Nikosh" pitchFamily="2" charset="0"/>
            <a:cs typeface="Nikosh" pitchFamily="2" charset="0"/>
          </a:endParaRPr>
        </a:p>
      </dgm:t>
    </dgm:pt>
    <dgm:pt modelId="{B7B431FC-52B2-4B30-9B30-1BB96440BD0D}" type="parTrans" cxnId="{BEE16857-D0F5-4F6F-8A22-273A2AF0512B}">
      <dgm:prSet/>
      <dgm:spPr/>
      <dgm:t>
        <a:bodyPr/>
        <a:lstStyle/>
        <a:p>
          <a:endParaRPr lang="en-US">
            <a:latin typeface="Nikosh" pitchFamily="2" charset="0"/>
            <a:cs typeface="Nikosh" pitchFamily="2" charset="0"/>
          </a:endParaRPr>
        </a:p>
      </dgm:t>
    </dgm:pt>
    <dgm:pt modelId="{6E95ECB0-D462-4BC4-B87B-CEE56896CA24}" type="sibTrans" cxnId="{BEE16857-D0F5-4F6F-8A22-273A2AF0512B}">
      <dgm:prSet/>
      <dgm:spPr/>
      <dgm:t>
        <a:bodyPr/>
        <a:lstStyle/>
        <a:p>
          <a:endParaRPr lang="en-US">
            <a:latin typeface="Nikosh" pitchFamily="2" charset="0"/>
            <a:cs typeface="Nikosh" pitchFamily="2" charset="0"/>
          </a:endParaRPr>
        </a:p>
      </dgm:t>
    </dgm:pt>
    <dgm:pt modelId="{6A93DC2B-5636-4FE9-AB63-0C7A9548F413}">
      <dgm:prSet phldrT="[Text]"/>
      <dgm:spPr/>
      <dgm:t>
        <a:bodyPr/>
        <a:lstStyle/>
        <a:p>
          <a:r>
            <a:rPr lang="en-US" dirty="0" err="1" smtClean="0">
              <a:latin typeface="Nikosh" pitchFamily="2" charset="0"/>
              <a:cs typeface="Nikosh" pitchFamily="2" charset="0"/>
            </a:rPr>
            <a:t>অনিবাসী</a:t>
          </a:r>
          <a:r>
            <a:rPr lang="en-US" dirty="0" smtClean="0">
              <a:latin typeface="Nikosh" pitchFamily="2" charset="0"/>
              <a:cs typeface="Nikosh" pitchFamily="2" charset="0"/>
            </a:rPr>
            <a:t> </a:t>
          </a:r>
          <a:r>
            <a:rPr lang="en-US" dirty="0" err="1" smtClean="0">
              <a:latin typeface="Nikosh" pitchFamily="2" charset="0"/>
              <a:cs typeface="Nikosh" pitchFamily="2" charset="0"/>
            </a:rPr>
            <a:t>ভাইরাস</a:t>
          </a:r>
          <a:endParaRPr lang="en-US" dirty="0">
            <a:latin typeface="Nikosh" pitchFamily="2" charset="0"/>
            <a:cs typeface="Nikosh" pitchFamily="2" charset="0"/>
          </a:endParaRPr>
        </a:p>
      </dgm:t>
    </dgm:pt>
    <dgm:pt modelId="{6F117DAB-5869-4FB8-A672-5309EE2B5BEE}" type="parTrans" cxnId="{80A07125-6720-4781-BAED-E325D14BE978}">
      <dgm:prSet/>
      <dgm:spPr/>
      <dgm:t>
        <a:bodyPr/>
        <a:lstStyle/>
        <a:p>
          <a:endParaRPr lang="en-US">
            <a:latin typeface="Nikosh" pitchFamily="2" charset="0"/>
            <a:cs typeface="Nikosh" pitchFamily="2" charset="0"/>
          </a:endParaRPr>
        </a:p>
      </dgm:t>
    </dgm:pt>
    <dgm:pt modelId="{E5B1F291-B0E9-4AF1-94E1-727D7A3E56F6}" type="sibTrans" cxnId="{80A07125-6720-4781-BAED-E325D14BE978}">
      <dgm:prSet/>
      <dgm:spPr/>
      <dgm:t>
        <a:bodyPr/>
        <a:lstStyle/>
        <a:p>
          <a:endParaRPr lang="en-US">
            <a:latin typeface="Nikosh" pitchFamily="2" charset="0"/>
            <a:cs typeface="Nikosh" pitchFamily="2" charset="0"/>
          </a:endParaRPr>
        </a:p>
      </dgm:t>
    </dgm:pt>
    <dgm:pt modelId="{8A8DA442-3109-4B66-B2E4-03929C1CD21B}">
      <dgm:prSet phldrT="[Text]"/>
      <dgm:spPr/>
      <dgm:t>
        <a:bodyPr/>
        <a:lstStyle/>
        <a:p>
          <a:r>
            <a:rPr lang="en-US" dirty="0" err="1" smtClean="0">
              <a:latin typeface="Nikosh" pitchFamily="2" charset="0"/>
              <a:cs typeface="Nikosh" pitchFamily="2" charset="0"/>
            </a:rPr>
            <a:t>নিবাসী</a:t>
          </a:r>
          <a:r>
            <a:rPr lang="en-US" dirty="0" smtClean="0">
              <a:latin typeface="Nikosh" pitchFamily="2" charset="0"/>
              <a:cs typeface="Nikosh" pitchFamily="2" charset="0"/>
            </a:rPr>
            <a:t> </a:t>
          </a:r>
          <a:r>
            <a:rPr lang="en-US" dirty="0" err="1" smtClean="0">
              <a:latin typeface="Nikosh" pitchFamily="2" charset="0"/>
              <a:cs typeface="Nikosh" pitchFamily="2" charset="0"/>
            </a:rPr>
            <a:t>ভাইরাস</a:t>
          </a:r>
          <a:endParaRPr lang="en-US" dirty="0">
            <a:latin typeface="Nikosh" pitchFamily="2" charset="0"/>
            <a:cs typeface="Nikosh" pitchFamily="2" charset="0"/>
          </a:endParaRPr>
        </a:p>
      </dgm:t>
    </dgm:pt>
    <dgm:pt modelId="{FA1E2862-1394-4390-A956-7A9E851CA214}" type="parTrans" cxnId="{1544FA94-94B2-46A7-8462-4190A1AAE846}">
      <dgm:prSet/>
      <dgm:spPr/>
      <dgm:t>
        <a:bodyPr/>
        <a:lstStyle/>
        <a:p>
          <a:endParaRPr lang="en-US">
            <a:latin typeface="Nikosh" pitchFamily="2" charset="0"/>
            <a:cs typeface="Nikosh" pitchFamily="2" charset="0"/>
          </a:endParaRPr>
        </a:p>
      </dgm:t>
    </dgm:pt>
    <dgm:pt modelId="{099103B5-D7D5-43B0-8832-4BD600BC9938}" type="sibTrans" cxnId="{1544FA94-94B2-46A7-8462-4190A1AAE846}">
      <dgm:prSet/>
      <dgm:spPr/>
      <dgm:t>
        <a:bodyPr/>
        <a:lstStyle/>
        <a:p>
          <a:endParaRPr lang="en-US">
            <a:latin typeface="Nikosh" pitchFamily="2" charset="0"/>
            <a:cs typeface="Nikosh" pitchFamily="2" charset="0"/>
          </a:endParaRPr>
        </a:p>
      </dgm:t>
    </dgm:pt>
    <dgm:pt modelId="{3321A1B8-5A75-44FE-9BBB-E8C5EA98C714}" type="pres">
      <dgm:prSet presAssocID="{A3E7EE36-F3C7-4262-BC58-4D43C89868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199C8A2-7697-4E70-AF47-83051EC28C8C}" type="pres">
      <dgm:prSet presAssocID="{7DE2FFEE-460D-4E36-84EA-C532A4915F86}" presName="hierRoot1" presStyleCnt="0">
        <dgm:presLayoutVars>
          <dgm:hierBranch val="init"/>
        </dgm:presLayoutVars>
      </dgm:prSet>
      <dgm:spPr/>
    </dgm:pt>
    <dgm:pt modelId="{26F70259-3D7F-418A-851A-47B4A67CDE7A}" type="pres">
      <dgm:prSet presAssocID="{7DE2FFEE-460D-4E36-84EA-C532A4915F86}" presName="rootComposite1" presStyleCnt="0"/>
      <dgm:spPr/>
    </dgm:pt>
    <dgm:pt modelId="{E22BACBC-2D0D-4EFB-8DEC-57B77647165B}" type="pres">
      <dgm:prSet presAssocID="{7DE2FFEE-460D-4E36-84EA-C532A4915F8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33F298-7742-4D90-9FD4-5E46BF97373C}" type="pres">
      <dgm:prSet presAssocID="{7DE2FFEE-460D-4E36-84EA-C532A4915F8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FC497DDC-12A3-4DFD-A12D-F982A22F8E3B}" type="pres">
      <dgm:prSet presAssocID="{7DE2FFEE-460D-4E36-84EA-C532A4915F86}" presName="hierChild2" presStyleCnt="0"/>
      <dgm:spPr/>
    </dgm:pt>
    <dgm:pt modelId="{C84D47FE-E494-43F3-9920-CFC4D6A1D3BA}" type="pres">
      <dgm:prSet presAssocID="{6F117DAB-5869-4FB8-A672-5309EE2B5BEE}" presName="Name37" presStyleLbl="parChTrans1D2" presStyleIdx="0" presStyleCnt="2"/>
      <dgm:spPr/>
      <dgm:t>
        <a:bodyPr/>
        <a:lstStyle/>
        <a:p>
          <a:endParaRPr lang="en-US"/>
        </a:p>
      </dgm:t>
    </dgm:pt>
    <dgm:pt modelId="{61EBD353-BE52-4BEA-A840-2D7182980E32}" type="pres">
      <dgm:prSet presAssocID="{6A93DC2B-5636-4FE9-AB63-0C7A9548F413}" presName="hierRoot2" presStyleCnt="0">
        <dgm:presLayoutVars>
          <dgm:hierBranch val="init"/>
        </dgm:presLayoutVars>
      </dgm:prSet>
      <dgm:spPr/>
    </dgm:pt>
    <dgm:pt modelId="{F0A9E9C9-4602-46D8-968F-DCF69435A9BC}" type="pres">
      <dgm:prSet presAssocID="{6A93DC2B-5636-4FE9-AB63-0C7A9548F413}" presName="rootComposite" presStyleCnt="0"/>
      <dgm:spPr/>
    </dgm:pt>
    <dgm:pt modelId="{3F2823E8-2E44-4340-8A5E-3D2B40BCA380}" type="pres">
      <dgm:prSet presAssocID="{6A93DC2B-5636-4FE9-AB63-0C7A9548F413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67EAF0-0E88-40B0-AF4A-4C5EF9B0F904}" type="pres">
      <dgm:prSet presAssocID="{6A93DC2B-5636-4FE9-AB63-0C7A9548F413}" presName="rootConnector" presStyleLbl="node2" presStyleIdx="0" presStyleCnt="2"/>
      <dgm:spPr/>
      <dgm:t>
        <a:bodyPr/>
        <a:lstStyle/>
        <a:p>
          <a:endParaRPr lang="en-US"/>
        </a:p>
      </dgm:t>
    </dgm:pt>
    <dgm:pt modelId="{D4A2063E-AA32-42C8-9D33-144EF6EDC531}" type="pres">
      <dgm:prSet presAssocID="{6A93DC2B-5636-4FE9-AB63-0C7A9548F413}" presName="hierChild4" presStyleCnt="0"/>
      <dgm:spPr/>
    </dgm:pt>
    <dgm:pt modelId="{C76DD1D5-3E03-4BDD-B1E2-F0C88DB3E171}" type="pres">
      <dgm:prSet presAssocID="{6A93DC2B-5636-4FE9-AB63-0C7A9548F413}" presName="hierChild5" presStyleCnt="0"/>
      <dgm:spPr/>
    </dgm:pt>
    <dgm:pt modelId="{54D50282-949E-4320-8ECF-DBEAB6E162EA}" type="pres">
      <dgm:prSet presAssocID="{FA1E2862-1394-4390-A956-7A9E851CA214}" presName="Name37" presStyleLbl="parChTrans1D2" presStyleIdx="1" presStyleCnt="2"/>
      <dgm:spPr/>
      <dgm:t>
        <a:bodyPr/>
        <a:lstStyle/>
        <a:p>
          <a:endParaRPr lang="en-US"/>
        </a:p>
      </dgm:t>
    </dgm:pt>
    <dgm:pt modelId="{8B7CC80A-B5B7-48D9-9129-11E62ABB140E}" type="pres">
      <dgm:prSet presAssocID="{8A8DA442-3109-4B66-B2E4-03929C1CD21B}" presName="hierRoot2" presStyleCnt="0">
        <dgm:presLayoutVars>
          <dgm:hierBranch val="init"/>
        </dgm:presLayoutVars>
      </dgm:prSet>
      <dgm:spPr/>
    </dgm:pt>
    <dgm:pt modelId="{1CC90163-C949-4F99-94FE-93C9C7B1D2EE}" type="pres">
      <dgm:prSet presAssocID="{8A8DA442-3109-4B66-B2E4-03929C1CD21B}" presName="rootComposite" presStyleCnt="0"/>
      <dgm:spPr/>
    </dgm:pt>
    <dgm:pt modelId="{E702894E-B8BC-4BE1-B1EA-1CE4DA5C4851}" type="pres">
      <dgm:prSet presAssocID="{8A8DA442-3109-4B66-B2E4-03929C1CD21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9F942F-B8CF-4E62-8026-7C7B77396FD5}" type="pres">
      <dgm:prSet presAssocID="{8A8DA442-3109-4B66-B2E4-03929C1CD21B}" presName="rootConnector" presStyleLbl="node2" presStyleIdx="1" presStyleCnt="2"/>
      <dgm:spPr/>
      <dgm:t>
        <a:bodyPr/>
        <a:lstStyle/>
        <a:p>
          <a:endParaRPr lang="en-US"/>
        </a:p>
      </dgm:t>
    </dgm:pt>
    <dgm:pt modelId="{F2BB6379-9D31-41FE-9923-4E9D2960E2C1}" type="pres">
      <dgm:prSet presAssocID="{8A8DA442-3109-4B66-B2E4-03929C1CD21B}" presName="hierChild4" presStyleCnt="0"/>
      <dgm:spPr/>
    </dgm:pt>
    <dgm:pt modelId="{005B3A06-0C6F-4DDA-861B-58913B3E3DD6}" type="pres">
      <dgm:prSet presAssocID="{8A8DA442-3109-4B66-B2E4-03929C1CD21B}" presName="hierChild5" presStyleCnt="0"/>
      <dgm:spPr/>
    </dgm:pt>
    <dgm:pt modelId="{BB3C2F04-061D-4782-AC63-A81C23192AC1}" type="pres">
      <dgm:prSet presAssocID="{7DE2FFEE-460D-4E36-84EA-C532A4915F86}" presName="hierChild3" presStyleCnt="0"/>
      <dgm:spPr/>
    </dgm:pt>
  </dgm:ptLst>
  <dgm:cxnLst>
    <dgm:cxn modelId="{5D43AB2C-5C84-4FF5-977D-E4B5A35C9530}" type="presOf" srcId="{6A93DC2B-5636-4FE9-AB63-0C7A9548F413}" destId="{3F2823E8-2E44-4340-8A5E-3D2B40BCA380}" srcOrd="0" destOrd="0" presId="urn:microsoft.com/office/officeart/2005/8/layout/orgChart1"/>
    <dgm:cxn modelId="{9EC82EDC-548E-4EF6-8B59-E6412DD847C8}" type="presOf" srcId="{8A8DA442-3109-4B66-B2E4-03929C1CD21B}" destId="{DC9F942F-B8CF-4E62-8026-7C7B77396FD5}" srcOrd="1" destOrd="0" presId="urn:microsoft.com/office/officeart/2005/8/layout/orgChart1"/>
    <dgm:cxn modelId="{1544FA94-94B2-46A7-8462-4190A1AAE846}" srcId="{7DE2FFEE-460D-4E36-84EA-C532A4915F86}" destId="{8A8DA442-3109-4B66-B2E4-03929C1CD21B}" srcOrd="1" destOrd="0" parTransId="{FA1E2862-1394-4390-A956-7A9E851CA214}" sibTransId="{099103B5-D7D5-43B0-8832-4BD600BC9938}"/>
    <dgm:cxn modelId="{C2EA5FB1-E771-44FC-A02E-B5D788EBD088}" type="presOf" srcId="{8A8DA442-3109-4B66-B2E4-03929C1CD21B}" destId="{E702894E-B8BC-4BE1-B1EA-1CE4DA5C4851}" srcOrd="0" destOrd="0" presId="urn:microsoft.com/office/officeart/2005/8/layout/orgChart1"/>
    <dgm:cxn modelId="{6E6B5F39-7169-44F6-8891-800AA46112A1}" type="presOf" srcId="{7DE2FFEE-460D-4E36-84EA-C532A4915F86}" destId="{E22BACBC-2D0D-4EFB-8DEC-57B77647165B}" srcOrd="0" destOrd="0" presId="urn:microsoft.com/office/officeart/2005/8/layout/orgChart1"/>
    <dgm:cxn modelId="{80A07125-6720-4781-BAED-E325D14BE978}" srcId="{7DE2FFEE-460D-4E36-84EA-C532A4915F86}" destId="{6A93DC2B-5636-4FE9-AB63-0C7A9548F413}" srcOrd="0" destOrd="0" parTransId="{6F117DAB-5869-4FB8-A672-5309EE2B5BEE}" sibTransId="{E5B1F291-B0E9-4AF1-94E1-727D7A3E56F6}"/>
    <dgm:cxn modelId="{3DA18D9F-C8AF-4D17-8563-C8554761C490}" type="presOf" srcId="{FA1E2862-1394-4390-A956-7A9E851CA214}" destId="{54D50282-949E-4320-8ECF-DBEAB6E162EA}" srcOrd="0" destOrd="0" presId="urn:microsoft.com/office/officeart/2005/8/layout/orgChart1"/>
    <dgm:cxn modelId="{26A574FD-22D3-4702-BCE8-55771B22CC56}" type="presOf" srcId="{7DE2FFEE-460D-4E36-84EA-C532A4915F86}" destId="{C033F298-7742-4D90-9FD4-5E46BF97373C}" srcOrd="1" destOrd="0" presId="urn:microsoft.com/office/officeart/2005/8/layout/orgChart1"/>
    <dgm:cxn modelId="{BEE16857-D0F5-4F6F-8A22-273A2AF0512B}" srcId="{A3E7EE36-F3C7-4262-BC58-4D43C898684E}" destId="{7DE2FFEE-460D-4E36-84EA-C532A4915F86}" srcOrd="0" destOrd="0" parTransId="{B7B431FC-52B2-4B30-9B30-1BB96440BD0D}" sibTransId="{6E95ECB0-D462-4BC4-B87B-CEE56896CA24}"/>
    <dgm:cxn modelId="{2AE31BCC-2851-49CB-8B83-08A1DEF4BB57}" type="presOf" srcId="{A3E7EE36-F3C7-4262-BC58-4D43C898684E}" destId="{3321A1B8-5A75-44FE-9BBB-E8C5EA98C714}" srcOrd="0" destOrd="0" presId="urn:microsoft.com/office/officeart/2005/8/layout/orgChart1"/>
    <dgm:cxn modelId="{4B06C160-D405-4D91-8B95-EB8FE5FCB377}" type="presOf" srcId="{6F117DAB-5869-4FB8-A672-5309EE2B5BEE}" destId="{C84D47FE-E494-43F3-9920-CFC4D6A1D3BA}" srcOrd="0" destOrd="0" presId="urn:microsoft.com/office/officeart/2005/8/layout/orgChart1"/>
    <dgm:cxn modelId="{2AA73F89-4A77-4166-A436-72D9659A003D}" type="presOf" srcId="{6A93DC2B-5636-4FE9-AB63-0C7A9548F413}" destId="{F667EAF0-0E88-40B0-AF4A-4C5EF9B0F904}" srcOrd="1" destOrd="0" presId="urn:microsoft.com/office/officeart/2005/8/layout/orgChart1"/>
    <dgm:cxn modelId="{E6B40897-795A-4DEB-B93F-56B39D3BFA99}" type="presParOf" srcId="{3321A1B8-5A75-44FE-9BBB-E8C5EA98C714}" destId="{A199C8A2-7697-4E70-AF47-83051EC28C8C}" srcOrd="0" destOrd="0" presId="urn:microsoft.com/office/officeart/2005/8/layout/orgChart1"/>
    <dgm:cxn modelId="{708CA7EC-5132-4A1D-951F-761DA2D03432}" type="presParOf" srcId="{A199C8A2-7697-4E70-AF47-83051EC28C8C}" destId="{26F70259-3D7F-418A-851A-47B4A67CDE7A}" srcOrd="0" destOrd="0" presId="urn:microsoft.com/office/officeart/2005/8/layout/orgChart1"/>
    <dgm:cxn modelId="{BAD20B01-53F1-4177-BF2E-CDD847D6DEE2}" type="presParOf" srcId="{26F70259-3D7F-418A-851A-47B4A67CDE7A}" destId="{E22BACBC-2D0D-4EFB-8DEC-57B77647165B}" srcOrd="0" destOrd="0" presId="urn:microsoft.com/office/officeart/2005/8/layout/orgChart1"/>
    <dgm:cxn modelId="{DE92F3AA-EE40-4DF1-93EA-C5A7B17C21E5}" type="presParOf" srcId="{26F70259-3D7F-418A-851A-47B4A67CDE7A}" destId="{C033F298-7742-4D90-9FD4-5E46BF97373C}" srcOrd="1" destOrd="0" presId="urn:microsoft.com/office/officeart/2005/8/layout/orgChart1"/>
    <dgm:cxn modelId="{7A40C265-0642-47A5-9F51-DD387EE4402E}" type="presParOf" srcId="{A199C8A2-7697-4E70-AF47-83051EC28C8C}" destId="{FC497DDC-12A3-4DFD-A12D-F982A22F8E3B}" srcOrd="1" destOrd="0" presId="urn:microsoft.com/office/officeart/2005/8/layout/orgChart1"/>
    <dgm:cxn modelId="{8F8BB9AA-931D-4A14-8BE4-F717A3FB89B4}" type="presParOf" srcId="{FC497DDC-12A3-4DFD-A12D-F982A22F8E3B}" destId="{C84D47FE-E494-43F3-9920-CFC4D6A1D3BA}" srcOrd="0" destOrd="0" presId="urn:microsoft.com/office/officeart/2005/8/layout/orgChart1"/>
    <dgm:cxn modelId="{33F98A35-65CA-4F72-96E9-4BCADB85C1E9}" type="presParOf" srcId="{FC497DDC-12A3-4DFD-A12D-F982A22F8E3B}" destId="{61EBD353-BE52-4BEA-A840-2D7182980E32}" srcOrd="1" destOrd="0" presId="urn:microsoft.com/office/officeart/2005/8/layout/orgChart1"/>
    <dgm:cxn modelId="{969C260A-57BD-474F-8A84-43126FBAC836}" type="presParOf" srcId="{61EBD353-BE52-4BEA-A840-2D7182980E32}" destId="{F0A9E9C9-4602-46D8-968F-DCF69435A9BC}" srcOrd="0" destOrd="0" presId="urn:microsoft.com/office/officeart/2005/8/layout/orgChart1"/>
    <dgm:cxn modelId="{1EFD22BE-B5A4-4F6D-A0B6-4E643F617F7B}" type="presParOf" srcId="{F0A9E9C9-4602-46D8-968F-DCF69435A9BC}" destId="{3F2823E8-2E44-4340-8A5E-3D2B40BCA380}" srcOrd="0" destOrd="0" presId="urn:microsoft.com/office/officeart/2005/8/layout/orgChart1"/>
    <dgm:cxn modelId="{28FAC216-B848-4640-9A1B-BC7898F00B12}" type="presParOf" srcId="{F0A9E9C9-4602-46D8-968F-DCF69435A9BC}" destId="{F667EAF0-0E88-40B0-AF4A-4C5EF9B0F904}" srcOrd="1" destOrd="0" presId="urn:microsoft.com/office/officeart/2005/8/layout/orgChart1"/>
    <dgm:cxn modelId="{D2123C7C-9B6F-468E-AB86-A31A38B507B5}" type="presParOf" srcId="{61EBD353-BE52-4BEA-A840-2D7182980E32}" destId="{D4A2063E-AA32-42C8-9D33-144EF6EDC531}" srcOrd="1" destOrd="0" presId="urn:microsoft.com/office/officeart/2005/8/layout/orgChart1"/>
    <dgm:cxn modelId="{FF951EBC-6E9A-40CD-A1C9-4359DCF872E3}" type="presParOf" srcId="{61EBD353-BE52-4BEA-A840-2D7182980E32}" destId="{C76DD1D5-3E03-4BDD-B1E2-F0C88DB3E171}" srcOrd="2" destOrd="0" presId="urn:microsoft.com/office/officeart/2005/8/layout/orgChart1"/>
    <dgm:cxn modelId="{0109AEAD-301A-45DA-9823-959FF40889F7}" type="presParOf" srcId="{FC497DDC-12A3-4DFD-A12D-F982A22F8E3B}" destId="{54D50282-949E-4320-8ECF-DBEAB6E162EA}" srcOrd="2" destOrd="0" presId="urn:microsoft.com/office/officeart/2005/8/layout/orgChart1"/>
    <dgm:cxn modelId="{9D886A0C-7CBC-485C-835D-8B4A191B6932}" type="presParOf" srcId="{FC497DDC-12A3-4DFD-A12D-F982A22F8E3B}" destId="{8B7CC80A-B5B7-48D9-9129-11E62ABB140E}" srcOrd="3" destOrd="0" presId="urn:microsoft.com/office/officeart/2005/8/layout/orgChart1"/>
    <dgm:cxn modelId="{8750268E-1CDB-4EF5-89B0-8722B06068C8}" type="presParOf" srcId="{8B7CC80A-B5B7-48D9-9129-11E62ABB140E}" destId="{1CC90163-C949-4F99-94FE-93C9C7B1D2EE}" srcOrd="0" destOrd="0" presId="urn:microsoft.com/office/officeart/2005/8/layout/orgChart1"/>
    <dgm:cxn modelId="{BFF32C37-9DC9-4A01-9AEF-F5616A110EFF}" type="presParOf" srcId="{1CC90163-C949-4F99-94FE-93C9C7B1D2EE}" destId="{E702894E-B8BC-4BE1-B1EA-1CE4DA5C4851}" srcOrd="0" destOrd="0" presId="urn:microsoft.com/office/officeart/2005/8/layout/orgChart1"/>
    <dgm:cxn modelId="{91B1D5F3-DB7C-4A4B-97FB-2B9F99234172}" type="presParOf" srcId="{1CC90163-C949-4F99-94FE-93C9C7B1D2EE}" destId="{DC9F942F-B8CF-4E62-8026-7C7B77396FD5}" srcOrd="1" destOrd="0" presId="urn:microsoft.com/office/officeart/2005/8/layout/orgChart1"/>
    <dgm:cxn modelId="{8002AB77-8FE5-4CA1-B2CD-ECE8CB3F0F35}" type="presParOf" srcId="{8B7CC80A-B5B7-48D9-9129-11E62ABB140E}" destId="{F2BB6379-9D31-41FE-9923-4E9D2960E2C1}" srcOrd="1" destOrd="0" presId="urn:microsoft.com/office/officeart/2005/8/layout/orgChart1"/>
    <dgm:cxn modelId="{F2E3C353-7B6F-476A-A4A6-BC90A32F2782}" type="presParOf" srcId="{8B7CC80A-B5B7-48D9-9129-11E62ABB140E}" destId="{005B3A06-0C6F-4DDA-861B-58913B3E3DD6}" srcOrd="2" destOrd="0" presId="urn:microsoft.com/office/officeart/2005/8/layout/orgChart1"/>
    <dgm:cxn modelId="{0E9B3788-5842-44F7-8CCF-58CDF963E250}" type="presParOf" srcId="{A199C8A2-7697-4E70-AF47-83051EC28C8C}" destId="{BB3C2F04-061D-4782-AC63-A81C23192AC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D50282-949E-4320-8ECF-DBEAB6E162EA}">
      <dsp:nvSpPr>
        <dsp:cNvPr id="0" name=""/>
        <dsp:cNvSpPr/>
      </dsp:nvSpPr>
      <dsp:spPr>
        <a:xfrm>
          <a:off x="304800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489"/>
              </a:lnTo>
              <a:lnTo>
                <a:pt x="1668009" y="289489"/>
              </a:lnTo>
              <a:lnTo>
                <a:pt x="1668009" y="578978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4D47FE-E494-43F3-9920-CFC4D6A1D3BA}">
      <dsp:nvSpPr>
        <dsp:cNvPr id="0" name=""/>
        <dsp:cNvSpPr/>
      </dsp:nvSpPr>
      <dsp:spPr>
        <a:xfrm>
          <a:off x="1379990" y="1742510"/>
          <a:ext cx="1668009" cy="578978"/>
        </a:xfrm>
        <a:custGeom>
          <a:avLst/>
          <a:gdLst/>
          <a:ahLst/>
          <a:cxnLst/>
          <a:rect l="0" t="0" r="0" b="0"/>
          <a:pathLst>
            <a:path>
              <a:moveTo>
                <a:pt x="1668009" y="0"/>
              </a:moveTo>
              <a:lnTo>
                <a:pt x="1668009" y="289489"/>
              </a:lnTo>
              <a:lnTo>
                <a:pt x="0" y="289489"/>
              </a:lnTo>
              <a:lnTo>
                <a:pt x="0" y="578978"/>
              </a:lnTo>
            </a:path>
          </a:pathLst>
        </a:custGeom>
        <a:noFill/>
        <a:ln w="254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2BACBC-2D0D-4EFB-8DEC-57B77647165B}">
      <dsp:nvSpPr>
        <dsp:cNvPr id="0" name=""/>
        <dsp:cNvSpPr/>
      </dsp:nvSpPr>
      <dsp:spPr>
        <a:xfrm>
          <a:off x="1669479" y="363990"/>
          <a:ext cx="2757041" cy="1378520"/>
        </a:xfrm>
        <a:prstGeom prst="rect">
          <a:avLst/>
        </a:prstGeom>
        <a:gradFill rotWithShape="0">
          <a:gsLst>
            <a:gs pos="0">
              <a:schemeClr val="accent2">
                <a:shade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err="1" smtClean="0">
              <a:latin typeface="Nikosh" pitchFamily="2" charset="0"/>
              <a:cs typeface="Nikosh" pitchFamily="2" charset="0"/>
            </a:rPr>
            <a:t>ভাইরাস</a:t>
          </a:r>
          <a:endParaRPr lang="en-US" sz="4800" kern="1200" dirty="0">
            <a:latin typeface="Nikosh" pitchFamily="2" charset="0"/>
            <a:cs typeface="Nikosh" pitchFamily="2" charset="0"/>
          </a:endParaRPr>
        </a:p>
      </dsp:txBody>
      <dsp:txXfrm>
        <a:off x="1669479" y="363990"/>
        <a:ext cx="2757041" cy="1378520"/>
      </dsp:txXfrm>
    </dsp:sp>
    <dsp:sp modelId="{3F2823E8-2E44-4340-8A5E-3D2B40BCA380}">
      <dsp:nvSpPr>
        <dsp:cNvPr id="0" name=""/>
        <dsp:cNvSpPr/>
      </dsp:nvSpPr>
      <dsp:spPr>
        <a:xfrm>
          <a:off x="1469" y="2321489"/>
          <a:ext cx="2757041" cy="1378520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err="1" smtClean="0">
              <a:latin typeface="Nikosh" pitchFamily="2" charset="0"/>
              <a:cs typeface="Nikosh" pitchFamily="2" charset="0"/>
            </a:rPr>
            <a:t>অনিবাসী</a:t>
          </a:r>
          <a:r>
            <a:rPr lang="en-US" sz="4800" kern="1200" dirty="0" smtClean="0">
              <a:latin typeface="Nikosh" pitchFamily="2" charset="0"/>
              <a:cs typeface="Nikosh" pitchFamily="2" charset="0"/>
            </a:rPr>
            <a:t> </a:t>
          </a:r>
          <a:r>
            <a:rPr lang="en-US" sz="4800" kern="1200" dirty="0" err="1" smtClean="0">
              <a:latin typeface="Nikosh" pitchFamily="2" charset="0"/>
              <a:cs typeface="Nikosh" pitchFamily="2" charset="0"/>
            </a:rPr>
            <a:t>ভাইরাস</a:t>
          </a:r>
          <a:endParaRPr lang="en-US" sz="4800" kern="1200" dirty="0">
            <a:latin typeface="Nikosh" pitchFamily="2" charset="0"/>
            <a:cs typeface="Nikosh" pitchFamily="2" charset="0"/>
          </a:endParaRPr>
        </a:p>
      </dsp:txBody>
      <dsp:txXfrm>
        <a:off x="1469" y="2321489"/>
        <a:ext cx="2757041" cy="1378520"/>
      </dsp:txXfrm>
    </dsp:sp>
    <dsp:sp modelId="{E702894E-B8BC-4BE1-B1EA-1CE4DA5C4851}">
      <dsp:nvSpPr>
        <dsp:cNvPr id="0" name=""/>
        <dsp:cNvSpPr/>
      </dsp:nvSpPr>
      <dsp:spPr>
        <a:xfrm>
          <a:off x="3337489" y="2321489"/>
          <a:ext cx="2757041" cy="1378520"/>
        </a:xfrm>
        <a:prstGeom prst="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err="1" smtClean="0">
              <a:latin typeface="Nikosh" pitchFamily="2" charset="0"/>
              <a:cs typeface="Nikosh" pitchFamily="2" charset="0"/>
            </a:rPr>
            <a:t>নিবাসী</a:t>
          </a:r>
          <a:r>
            <a:rPr lang="en-US" sz="4800" kern="1200" dirty="0" smtClean="0">
              <a:latin typeface="Nikosh" pitchFamily="2" charset="0"/>
              <a:cs typeface="Nikosh" pitchFamily="2" charset="0"/>
            </a:rPr>
            <a:t> </a:t>
          </a:r>
          <a:r>
            <a:rPr lang="en-US" sz="4800" kern="1200" dirty="0" err="1" smtClean="0">
              <a:latin typeface="Nikosh" pitchFamily="2" charset="0"/>
              <a:cs typeface="Nikosh" pitchFamily="2" charset="0"/>
            </a:rPr>
            <a:t>ভাইরাস</a:t>
          </a:r>
          <a:endParaRPr lang="en-US" sz="4800" kern="1200" dirty="0">
            <a:latin typeface="Nikosh" pitchFamily="2" charset="0"/>
            <a:cs typeface="Nikosh" pitchFamily="2" charset="0"/>
          </a:endParaRPr>
        </a:p>
      </dsp:txBody>
      <dsp:txXfrm>
        <a:off x="3337489" y="2321489"/>
        <a:ext cx="2757041" cy="1378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6CA167-6349-4D8A-9A92-FEE0B2227DAB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D3108-3746-4E39-8E65-58C7AA1BE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335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99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১। </a:t>
            </a:r>
            <a:r>
              <a:rPr lang="en-US" dirty="0" err="1" smtClean="0"/>
              <a:t>উপরোক্ত</a:t>
            </a:r>
            <a:r>
              <a:rPr lang="en-US" baseline="0" dirty="0" smtClean="0"/>
              <a:t> </a:t>
            </a:r>
            <a:r>
              <a:rPr lang="en-US" dirty="0" err="1" smtClean="0"/>
              <a:t>প্রশ্নের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বিভিন্ন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উত্তর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আসতে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শিক্ষার্থীদের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নিকট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থেকে</a:t>
            </a:r>
            <a:r>
              <a:rPr lang="en-US" baseline="0" dirty="0" smtClean="0"/>
              <a:t>।</a:t>
            </a:r>
          </a:p>
          <a:p>
            <a:r>
              <a:rPr lang="en-US" baseline="0" dirty="0" smtClean="0"/>
              <a:t>২। </a:t>
            </a:r>
            <a:r>
              <a:rPr lang="en-US" baseline="0" dirty="0" err="1" smtClean="0"/>
              <a:t>উত্তর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যেমনই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শিক্ষার্থীরা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কেন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শিক্ষার্থীকে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কম্পিউটার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ভাইরাসের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কথা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হবে</a:t>
            </a:r>
            <a:r>
              <a:rPr lang="en-US" baseline="0" dirty="0" smtClean="0"/>
              <a:t>।</a:t>
            </a:r>
          </a:p>
          <a:p>
            <a:r>
              <a:rPr lang="en-US" baseline="0" dirty="0" err="1" smtClean="0"/>
              <a:t>অত:পর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ঘোষণা</a:t>
            </a:r>
            <a:r>
              <a:rPr lang="en-US" baseline="0" dirty="0" smtClean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31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928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62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cs typeface="Vrinda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44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সাধারণত</a:t>
            </a:r>
            <a:r>
              <a:rPr lang="en-US" dirty="0" smtClean="0"/>
              <a:t> </a:t>
            </a:r>
            <a:r>
              <a:rPr lang="en-US" dirty="0" err="1" smtClean="0"/>
              <a:t>যে</a:t>
            </a:r>
            <a:r>
              <a:rPr lang="en-US" dirty="0" smtClean="0"/>
              <a:t> </a:t>
            </a:r>
            <a:r>
              <a:rPr lang="en-US" dirty="0" err="1" smtClean="0"/>
              <a:t>ভাইরাস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সংক্রমন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নিজের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অস্তিত্ত্ব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মুছে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ফেলে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তাই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অনিবাসী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ভাইরাস</a:t>
            </a:r>
            <a:r>
              <a:rPr lang="en-US" baseline="0" dirty="0" smtClean="0"/>
              <a:t>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66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বর্ণনা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শিক্ষার্থীদের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বুঝাতে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হবে</a:t>
            </a:r>
            <a:r>
              <a:rPr lang="en-US" baseline="0" dirty="0" smtClean="0"/>
              <a:t>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56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sz="1200" dirty="0" smtClean="0">
                <a:latin typeface="Nikosh" pitchFamily="2" charset="0"/>
                <a:cs typeface="Nikosh" pitchFamily="2" charset="0"/>
              </a:rPr>
              <a:t>১. বিশেষ ধরনের প্রোগ্রাম বা </a:t>
            </a:r>
            <a:r>
              <a:rPr lang="en-US" sz="1200" dirty="0" smtClean="0">
                <a:latin typeface="Nikosh" pitchFamily="2" charset="0"/>
                <a:cs typeface="Nikosh" pitchFamily="2" charset="0"/>
              </a:rPr>
              <a:t>এ</a:t>
            </a:r>
            <a:r>
              <a:rPr lang="as-IN" sz="1200" dirty="0" smtClean="0">
                <a:latin typeface="Nikosh" pitchFamily="2" charset="0"/>
                <a:cs typeface="Nikosh" pitchFamily="2" charset="0"/>
              </a:rPr>
              <a:t>ন্টিভাইরাস কম্পিউটার</a:t>
            </a:r>
            <a:r>
              <a:rPr lang="en-US" sz="1200" dirty="0" smtClean="0">
                <a:latin typeface="Nikosh" pitchFamily="2" charset="0"/>
                <a:cs typeface="Nikosh" pitchFamily="2" charset="0"/>
              </a:rPr>
              <a:t>ে </a:t>
            </a:r>
            <a:r>
              <a:rPr lang="en-US" sz="1200" dirty="0" err="1" smtClean="0">
                <a:latin typeface="Nikosh" pitchFamily="2" charset="0"/>
                <a:cs typeface="Nikosh" pitchFamily="2" charset="0"/>
              </a:rPr>
              <a:t>ইন্সটল</a:t>
            </a:r>
            <a:r>
              <a:rPr lang="en-US" sz="1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1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dirty="0" err="1" smtClean="0">
                <a:latin typeface="Nikosh" pitchFamily="2" charset="0"/>
                <a:cs typeface="Nikosh" pitchFamily="2" charset="0"/>
              </a:rPr>
              <a:t>এক্টিভ</a:t>
            </a:r>
            <a:r>
              <a:rPr lang="en-US" sz="1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1200" dirty="0" err="1" smtClean="0">
                <a:latin typeface="Nikosh" pitchFamily="2" charset="0"/>
                <a:cs typeface="Nikosh" pitchFamily="2" charset="0"/>
              </a:rPr>
              <a:t>রাখা</a:t>
            </a:r>
            <a:r>
              <a:rPr lang="as-IN" sz="1200" dirty="0" smtClean="0">
                <a:latin typeface="Nikosh" pitchFamily="2" charset="0"/>
                <a:cs typeface="Nikosh" pitchFamily="2" charset="0"/>
              </a:rPr>
              <a:t> </a:t>
            </a:r>
            <a:br>
              <a:rPr lang="as-IN" sz="1200" dirty="0" smtClean="0">
                <a:latin typeface="Nikosh" pitchFamily="2" charset="0"/>
                <a:cs typeface="Nikosh" pitchFamily="2" charset="0"/>
              </a:rPr>
            </a:br>
            <a:r>
              <a:rPr lang="as-IN" sz="1200" dirty="0" smtClean="0">
                <a:latin typeface="Nikosh" pitchFamily="2" charset="0"/>
                <a:cs typeface="Nikosh" pitchFamily="2" charset="0"/>
              </a:rPr>
              <a:t>২. ফায়ারওয়াল ব্যবস্থার মাধ্যমেও ব্যবহারকারীগণ ম্যালওয়্যারের হাত থেকে রক্ষা পাওয়ার চেষ্টা কর</a:t>
            </a:r>
            <a:r>
              <a:rPr lang="en-US" sz="1200" dirty="0" smtClean="0">
                <a:latin typeface="Nikosh" pitchFamily="2" charset="0"/>
                <a:cs typeface="Nikosh" pitchFamily="2" charset="0"/>
              </a:rPr>
              <a:t>া </a:t>
            </a:r>
            <a:r>
              <a:rPr lang="en-US" sz="1200" dirty="0" err="1" smtClean="0">
                <a:latin typeface="Nikosh" pitchFamily="2" charset="0"/>
                <a:cs typeface="Nikosh" pitchFamily="2" charset="0"/>
              </a:rPr>
              <a:t>যায়</a:t>
            </a:r>
            <a:r>
              <a:rPr lang="as-IN" sz="1200" dirty="0" smtClean="0">
                <a:latin typeface="Nikosh" pitchFamily="2" charset="0"/>
                <a:cs typeface="Nikosh" pitchFamily="2" charset="0"/>
              </a:rPr>
              <a:t>।</a:t>
            </a:r>
            <a:br>
              <a:rPr lang="as-IN" sz="1200" dirty="0" smtClean="0">
                <a:latin typeface="Nikosh" pitchFamily="2" charset="0"/>
                <a:cs typeface="Nikosh" pitchFamily="2" charset="0"/>
              </a:rPr>
            </a:br>
            <a:r>
              <a:rPr lang="en-US" sz="1200" dirty="0" smtClean="0">
                <a:latin typeface="Nikosh" pitchFamily="2" charset="0"/>
                <a:cs typeface="Nikosh" pitchFamily="2" charset="0"/>
              </a:rPr>
              <a:t>৩</a:t>
            </a:r>
            <a:r>
              <a:rPr lang="as-IN" sz="1200" dirty="0" smtClean="0">
                <a:latin typeface="Nikosh" pitchFamily="2" charset="0"/>
                <a:cs typeface="Nikosh" pitchFamily="2" charset="0"/>
              </a:rPr>
              <a:t>. সব ভাইরাস বা ম্যালওয়্যারের একটি নির্দিষ্ট </a:t>
            </a:r>
            <a:r>
              <a:rPr lang="en-US" sz="1200" dirty="0" smtClean="0">
                <a:latin typeface="Nikosh" pitchFamily="2" charset="0"/>
                <a:cs typeface="Nikosh" pitchFamily="2" charset="0"/>
              </a:rPr>
              <a:t>Pattern </a:t>
            </a:r>
            <a:r>
              <a:rPr lang="as-IN" sz="1200" dirty="0" smtClean="0">
                <a:latin typeface="Nikosh" pitchFamily="2" charset="0"/>
                <a:cs typeface="Nikosh" pitchFamily="2" charset="0"/>
              </a:rPr>
              <a:t>রয়েছে। এন্টি ম্যালওয়্যার এসব </a:t>
            </a:r>
            <a:r>
              <a:rPr lang="en-US" sz="1200" dirty="0" smtClean="0">
                <a:latin typeface="Nikosh" pitchFamily="2" charset="0"/>
                <a:cs typeface="Nikosh" pitchFamily="2" charset="0"/>
              </a:rPr>
              <a:t>Pattern </a:t>
            </a:r>
            <a:r>
              <a:rPr lang="as-IN" sz="1200" dirty="0" smtClean="0">
                <a:latin typeface="Nikosh" pitchFamily="2" charset="0"/>
                <a:cs typeface="Nikosh" pitchFamily="2" charset="0"/>
              </a:rPr>
              <a:t>এর তালিকা সংগ্রহ করে এবং এর ভিত্তিতে ভাইরাস বা ম্যালওয়্যারটি শনাক্ত করে। </a:t>
            </a:r>
            <a:br>
              <a:rPr lang="as-IN" sz="1200" dirty="0" smtClean="0">
                <a:latin typeface="Nikosh" pitchFamily="2" charset="0"/>
                <a:cs typeface="Nikosh" pitchFamily="2" charset="0"/>
              </a:rPr>
            </a:br>
            <a:r>
              <a:rPr lang="en-US" sz="1200" dirty="0" smtClean="0">
                <a:latin typeface="Nikosh" pitchFamily="2" charset="0"/>
                <a:cs typeface="Nikosh" pitchFamily="2" charset="0"/>
              </a:rPr>
              <a:t>৪</a:t>
            </a:r>
            <a:r>
              <a:rPr lang="as-IN" sz="1200" dirty="0" smtClean="0">
                <a:latin typeface="Nikosh" pitchFamily="2" charset="0"/>
                <a:cs typeface="Nikosh" pitchFamily="2" charset="0"/>
              </a:rPr>
              <a:t>. এছাড়া যেসব মাধ্যম যেমন পেনড্রাইভ, হার্ডডিস্ক, নেটওয়ার্ক গেইটওয়ে এর সাহায্যে ভাইরাস ছড়ায় সেসব ব্যবহারে সচেতন </a:t>
            </a:r>
            <a:r>
              <a:rPr lang="en-US" sz="1200" dirty="0" err="1" smtClean="0">
                <a:latin typeface="Nikosh" pitchFamily="2" charset="0"/>
                <a:cs typeface="Nikosh" pitchFamily="2" charset="0"/>
              </a:rPr>
              <a:t>হওয়া</a:t>
            </a:r>
            <a:r>
              <a:rPr lang="as-IN" sz="12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1200" dirty="0" smtClean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20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8E440-4DB5-4F61-9D86-3A63770397E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56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1828800"/>
            <a:ext cx="6781800" cy="292503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None/>
            </a:pPr>
            <a:r>
              <a:rPr lang="en-US" sz="199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</a:p>
        </p:txBody>
      </p:sp>
    </p:spTree>
    <p:extLst>
      <p:ext uri="{BB962C8B-B14F-4D97-AF65-F5344CB8AC3E}">
        <p14:creationId xmlns:p14="http://schemas.microsoft.com/office/powerpoint/2010/main" val="3751348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8600" y="2318635"/>
            <a:ext cx="4267200" cy="324396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2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আব্দুস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সালাম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হাওলাদার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>
              <a:buNone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)।</a:t>
            </a:r>
          </a:p>
          <a:p>
            <a:pPr algn="ctr">
              <a:buNone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বাঐডাঙ্গা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উপজেলাঃ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ফকিরহাট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>
              <a:buNone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জেলাঃ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বাগেরহাট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08708" y="2318637"/>
            <a:ext cx="4283560" cy="3243965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2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: 8ম</a:t>
            </a:r>
          </a:p>
          <a:p>
            <a:pPr algn="ctr">
              <a:buNone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বিষয়:তথ্য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>
              <a:buNone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: ৪৫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: ৩য়</a:t>
            </a:r>
          </a:p>
          <a:p>
            <a:pPr algn="ctr">
              <a:buNone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: ১৭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18571" y="381002"/>
            <a:ext cx="2980277" cy="1031821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45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 bwMode="auto">
          <a:xfrm>
            <a:off x="1752600" y="4876800"/>
            <a:ext cx="838200" cy="685800"/>
          </a:xfrm>
          <a:prstGeom prst="rightArrow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indent="-342900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371600" y="4724402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ভিডিওটির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মধ্যে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কীসের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সমস্যা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দেখা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5971084"/>
              </p:ext>
            </p:extLst>
          </p:nvPr>
        </p:nvGraphicFramePr>
        <p:xfrm>
          <a:off x="2588342" y="1143000"/>
          <a:ext cx="3962400" cy="334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8342" y="1143000"/>
                        <a:ext cx="3962400" cy="33432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2743200" y="1981200"/>
            <a:ext cx="4038600" cy="4293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210592"/>
            <a:ext cx="4267200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5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2514600"/>
            <a:ext cx="65532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5400" dirty="0" err="1" smtClean="0"/>
              <a:t>কম্পিউটার</a:t>
            </a:r>
            <a:r>
              <a:rPr lang="en-US" sz="5400" dirty="0" smtClean="0"/>
              <a:t> </a:t>
            </a:r>
            <a:r>
              <a:rPr lang="en-US" sz="5400" dirty="0" err="1" smtClean="0"/>
              <a:t>ভাইরাস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55769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533400"/>
            <a:ext cx="5562600" cy="884238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শিখনফল</a:t>
            </a:r>
            <a:endParaRPr lang="en-US" sz="4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915400" cy="22860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eaLnBrk="1" hangingPunct="1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ভাইরাসের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eaLnBrk="1" hangingPunct="1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ভাইরাসের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ইতিহাস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eaLnBrk="1" hangingPunct="1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ম্যালওয়্যার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নিষ্কৃতি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5283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03368" y="1600200"/>
            <a:ext cx="8229600" cy="808038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কম্পিউটার</a:t>
            </a:r>
            <a:r>
              <a:rPr lang="en-US" sz="5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 </a:t>
            </a:r>
            <a:r>
              <a:rPr lang="en-US" sz="540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ভাইরাস</a:t>
            </a:r>
            <a:r>
              <a:rPr lang="en-US" sz="5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 </a:t>
            </a:r>
            <a:r>
              <a:rPr lang="en-US" sz="5400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5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?</a:t>
            </a:r>
            <a:endParaRPr lang="en-US" sz="5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667000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itchFamily="2" charset="2"/>
              <a:buChar char="Ø"/>
            </a:pP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কম্পিউটার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ভাইরাস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হলো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এক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ধরনের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ক্ষতিকারক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বা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ম্যালওয়্যার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যা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পুনরুৎপাদনে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সক্ষম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60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1000" y="1295402"/>
            <a:ext cx="83058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সক্রিয়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যাওয়ার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ভিত্তিতে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ভাইরাসকে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1600200" y="2286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381000"/>
            <a:ext cx="7696200" cy="71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ভাইরাসের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64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>
        <p:bldAsOne/>
      </p:bldGraphic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অনিবাসী</a:t>
            </a:r>
            <a:r>
              <a:rPr lang="en-US" sz="4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" pitchFamily="2" charset="0"/>
                <a:cs typeface="Nikosh" pitchFamily="2" charset="0"/>
              </a:rPr>
              <a:t>ভাইরাস</a:t>
            </a:r>
            <a:endParaRPr lang="en-US" sz="4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953002"/>
            <a:ext cx="83058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সংক্রমণ কর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পরিশেষে মূল প্রোগ্রামের কাছে নিয়ন্ত্রণ দিয়ে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নিষ্ক্রিয় হয়ে যায়, এদের বলা হয় অনিবাসী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Non-Resident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 ভাইরাস।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 descr="10-notable-computer-virus-6.jpg"/>
          <p:cNvPicPr>
            <a:picLocks noChangeAspect="1"/>
          </p:cNvPicPr>
          <p:nvPr/>
        </p:nvPicPr>
        <p:blipFill>
          <a:blip r:embed="rId3"/>
          <a:srcRect l="30303" r="24242"/>
          <a:stretch>
            <a:fillRect/>
          </a:stretch>
        </p:blipFill>
        <p:spPr>
          <a:xfrm>
            <a:off x="2819400" y="1524002"/>
            <a:ext cx="3962400" cy="310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0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err="1">
                <a:ln w="11430"/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নিবাসী</a:t>
            </a:r>
            <a:r>
              <a:rPr lang="en-US" sz="4000" b="1" spc="50" dirty="0">
                <a:ln w="11430"/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spc="50" dirty="0" err="1">
                <a:ln w="11430"/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ভাইরাস</a:t>
            </a:r>
            <a:endParaRPr lang="en-US" sz="4000" b="1" spc="50" dirty="0">
              <a:ln w="11430"/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648202"/>
            <a:ext cx="830580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as-IN" sz="3600" dirty="0">
                <a:latin typeface="Nikosh" pitchFamily="2" charset="0"/>
                <a:cs typeface="Nikosh" pitchFamily="2" charset="0"/>
              </a:rPr>
              <a:t>নিবাসী বা </a:t>
            </a:r>
            <a:r>
              <a:rPr lang="en-US" sz="3600" dirty="0">
                <a:latin typeface="Nikosh" pitchFamily="2" charset="0"/>
                <a:cs typeface="Nikosh" pitchFamily="2" charset="0"/>
              </a:rPr>
              <a:t>Resident </a:t>
            </a:r>
            <a:r>
              <a:rPr lang="as-IN" sz="3600" dirty="0">
                <a:latin typeface="Nikosh" pitchFamily="2" charset="0"/>
                <a:cs typeface="Nikosh" pitchFamily="2" charset="0"/>
              </a:rPr>
              <a:t>ভাইরাস হলো এমন ভাইরাস যা চালু হওয়ার পর মেমোরিতে স্থায়ী হয়ে বসে থাকে। যখনই অন্য কোনো প্রোগ্রাম চালু হয়, তখনই সেটি সেই প্রোগ্রামকে সংক্রমিত করে।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8" name="Picture 7" descr="Dealing-with-Svchost-exe-Virus-Attack-300pxl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143000"/>
            <a:ext cx="4400550" cy="328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5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1023"/>
            <a:ext cx="8229600" cy="1045779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pc="50" dirty="0" err="1">
                <a:ln w="11430"/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কম্পিউটার</a:t>
            </a:r>
            <a:r>
              <a:rPr lang="en-US" spc="50" dirty="0">
                <a:ln w="11430"/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pc="50" dirty="0" err="1">
                <a:ln w="11430"/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ভাইরাসের</a:t>
            </a:r>
            <a:r>
              <a:rPr lang="en-US" spc="50" dirty="0">
                <a:ln w="11430"/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pc="50" dirty="0" err="1">
                <a:ln w="11430"/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ইতিহাস</a:t>
            </a:r>
            <a:endParaRPr lang="en-US" spc="50" dirty="0">
              <a:ln w="11430"/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51436" y="1570755"/>
            <a:ext cx="7149565" cy="3962400"/>
            <a:chOff x="-223852" y="-2149184"/>
            <a:chExt cx="7002811" cy="3962400"/>
          </a:xfrm>
        </p:grpSpPr>
        <p:pic>
          <p:nvPicPr>
            <p:cNvPr id="14340" name="Picture 4" descr="http://www.computerhope.com/people/pictures/fred_cohen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223852" y="-2149184"/>
              <a:ext cx="2723298" cy="3962400"/>
            </a:xfrm>
            <a:prstGeom prst="rect">
              <a:avLst/>
            </a:prstGeom>
            <a:noFill/>
          </p:spPr>
        </p:pic>
        <p:sp>
          <p:nvSpPr>
            <p:cNvPr id="10" name="Rectangle 9"/>
            <p:cNvSpPr/>
            <p:nvPr/>
          </p:nvSpPr>
          <p:spPr>
            <a:xfrm>
              <a:off x="3039512" y="-2043539"/>
              <a:ext cx="3739447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None/>
              </a:pPr>
              <a:r>
                <a:rPr lang="as-IN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আমেরিকার কম্পিউটার বিজ্ঞানী ফ্রেডরিক বি কোহেন কম্পিউটারের এ </a:t>
              </a:r>
              <a:r>
                <a:rPr lang="as-IN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প্রোগ্রাম </a:t>
              </a:r>
              <a:r>
                <a:rPr lang="as-IN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ভাইরাস হিসেবে প্রথম সম্বোধন করেন।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110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62200" y="1257204"/>
            <a:ext cx="4419600" cy="531354"/>
          </a:xfrm>
          <a:prstGeom prst="roundRect">
            <a:avLst>
              <a:gd name="adj" fmla="val 15378"/>
            </a:avLst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>
              <a:buNone/>
            </a:pPr>
            <a:r>
              <a:rPr lang="bn-BD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 কিছু </a:t>
            </a:r>
            <a:r>
              <a:rPr lang="en-US" sz="4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এন্টি</a:t>
            </a:r>
            <a:r>
              <a:rPr lang="bn-BD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endParaRPr lang="bn-BD" sz="4000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290242" y="2352280"/>
            <a:ext cx="6595871" cy="32934"/>
          </a:xfrm>
          <a:prstGeom prst="line">
            <a:avLst/>
          </a:prstGeom>
          <a:ln w="762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7862888" y="2390378"/>
            <a:ext cx="0" cy="500063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308181" y="2352282"/>
            <a:ext cx="0" cy="500063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667376" y="2376102"/>
            <a:ext cx="0" cy="500063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471864" y="2390378"/>
            <a:ext cx="0" cy="500063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57202" y="5562602"/>
            <a:ext cx="193367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n-BD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এভিজি </a:t>
            </a:r>
            <a:r>
              <a:rPr lang="en-US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(AVG)</a:t>
            </a:r>
            <a:r>
              <a:rPr lang="bn-BD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514602" y="5562602"/>
            <a:ext cx="169846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n-BD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এভিরা</a:t>
            </a:r>
            <a:r>
              <a:rPr lang="en-US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(Avira)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48200" y="5689758"/>
            <a:ext cx="1685316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n-BD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এভাস্ট</a:t>
            </a:r>
            <a:r>
              <a:rPr lang="en-US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avast</a:t>
            </a:r>
            <a:r>
              <a:rPr lang="en-US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91202" y="5638802"/>
            <a:ext cx="353042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n-BD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ক্যাসপারস্কাই 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(Kaspersky)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572000" y="1785939"/>
            <a:ext cx="0" cy="500063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2" r="15925"/>
          <a:stretch/>
        </p:blipFill>
        <p:spPr>
          <a:xfrm>
            <a:off x="455695" y="2981328"/>
            <a:ext cx="1704975" cy="2472988"/>
          </a:xfrm>
          <a:prstGeom prst="rect">
            <a:avLst/>
          </a:prstGeom>
          <a:ln w="57150" cap="sq" cmpd="thickThin">
            <a:solidFill>
              <a:schemeClr val="bg2">
                <a:lumMod val="1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590" y="2981329"/>
            <a:ext cx="1701597" cy="2472988"/>
          </a:xfrm>
          <a:prstGeom prst="rect">
            <a:avLst/>
          </a:prstGeom>
          <a:ln w="57150" cap="sq" cmpd="thickThin">
            <a:solidFill>
              <a:schemeClr val="bg2">
                <a:lumMod val="1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826" y="2981330"/>
            <a:ext cx="1722847" cy="2472987"/>
          </a:xfrm>
          <a:prstGeom prst="rect">
            <a:avLst/>
          </a:prstGeom>
          <a:ln w="57150" cap="sq" cmpd="thickThin">
            <a:solidFill>
              <a:schemeClr val="bg2">
                <a:lumMod val="1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795" y="2981330"/>
            <a:ext cx="1758138" cy="2472987"/>
          </a:xfrm>
          <a:prstGeom prst="rect">
            <a:avLst/>
          </a:prstGeom>
          <a:ln w="57150" cap="sq" cmpd="thickThin">
            <a:solidFill>
              <a:schemeClr val="tx2">
                <a:lumMod val="90000"/>
                <a:lumOff val="1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533400" y="381000"/>
            <a:ext cx="8229600" cy="487362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4800" b="1" kern="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ম্যালওয়্যার</a:t>
            </a:r>
            <a:r>
              <a:rPr lang="en-US" sz="4800" b="1" kern="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800" b="1" kern="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থেকে</a:t>
            </a:r>
            <a:r>
              <a:rPr lang="en-US" sz="4800" b="1" kern="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800" b="1" kern="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নিষ্কৃতি</a:t>
            </a:r>
            <a:r>
              <a:rPr lang="en-US" sz="4800" b="1" kern="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800" b="1" kern="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পাওয়ার</a:t>
            </a:r>
            <a:r>
              <a:rPr lang="en-US" sz="4800" b="1" kern="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800" b="1" kern="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উপায়</a:t>
            </a:r>
            <a:endParaRPr lang="en-US" sz="4800" b="1" kern="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ea typeface="+mj-ea"/>
              <a:cs typeface="Nikosh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388620" y="1066800"/>
            <a:ext cx="8229600" cy="0"/>
          </a:xfrm>
          <a:prstGeom prst="line">
            <a:avLst/>
          </a:prstGeom>
          <a:ln/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883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193" y="304800"/>
            <a:ext cx="8229600" cy="794480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একক</a:t>
            </a:r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কাজ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661693"/>
            <a:ext cx="6164580" cy="1148308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Font typeface="Wingdings" panose="05000000000000000000" pitchFamily="2" charset="2"/>
              <a:buChar char="v"/>
            </a:pPr>
            <a:r>
              <a:rPr lang="en-US" sz="36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ভাইরাস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>
                <a:latin typeface="Nikosh" pitchFamily="2" charset="0"/>
                <a:cs typeface="Nikosh" pitchFamily="2" charset="0"/>
              </a:rPr>
              <a:t>আক্রান্ত</a:t>
            </a:r>
            <a:r>
              <a:rPr lang="en-US" sz="36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>
                <a:latin typeface="Nikosh" pitchFamily="2" charset="0"/>
                <a:cs typeface="Nikosh" pitchFamily="2" charset="0"/>
              </a:rPr>
              <a:t>হলে</a:t>
            </a:r>
            <a:r>
              <a:rPr lang="en-US" sz="36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>
                <a:latin typeface="Nikosh" pitchFamily="2" charset="0"/>
                <a:cs typeface="Nikosh" pitchFamily="2" charset="0"/>
              </a:rPr>
              <a:t>কী</a:t>
            </a:r>
            <a:r>
              <a:rPr lang="en-US" sz="36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>
                <a:latin typeface="Nikosh" pitchFamily="2" charset="0"/>
                <a:cs typeface="Nikosh" pitchFamily="2" charset="0"/>
              </a:rPr>
              <a:t>করা</a:t>
            </a:r>
            <a:r>
              <a:rPr lang="en-US" sz="36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>
                <a:latin typeface="Nikosh" pitchFamily="2" charset="0"/>
                <a:cs typeface="Nikosh" pitchFamily="2" charset="0"/>
              </a:rPr>
              <a:t>উচি</a:t>
            </a:r>
            <a:r>
              <a:rPr lang="en-US" sz="3600" dirty="0">
                <a:latin typeface="Nikosh" pitchFamily="2" charset="0"/>
                <a:cs typeface="Nikosh" pitchFamily="2" charset="0"/>
              </a:rPr>
              <a:t>ৎ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59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95300"/>
            <a:ext cx="8229600" cy="1143000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7200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8153400" cy="3505200"/>
          </a:xfrm>
        </p:spPr>
        <p:txBody>
          <a:bodyPr>
            <a:normAutofit lnSpcReduction="10000"/>
          </a:bodyPr>
          <a:lstStyle/>
          <a:p>
            <a:r>
              <a:rPr lang="en-US" sz="4000" dirty="0" err="1">
                <a:latin typeface="Nikosh" pitchFamily="2" charset="0"/>
                <a:cs typeface="Nikosh" pitchFamily="2" charset="0"/>
              </a:rPr>
              <a:t>কম্পিউটার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ভাইরাস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কী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?</a:t>
            </a:r>
          </a:p>
          <a:p>
            <a:r>
              <a:rPr lang="en-US" sz="4000" dirty="0" err="1">
                <a:latin typeface="Nikosh" pitchFamily="2" charset="0"/>
                <a:cs typeface="Nikosh" pitchFamily="2" charset="0"/>
              </a:rPr>
              <a:t>ভাইরাস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কত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প্রকার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ও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কী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কী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?</a:t>
            </a:r>
          </a:p>
          <a:p>
            <a:r>
              <a:rPr lang="en-US" sz="4000" dirty="0" err="1">
                <a:latin typeface="Nikosh" pitchFamily="2" charset="0"/>
                <a:cs typeface="Nikosh" pitchFamily="2" charset="0"/>
              </a:rPr>
              <a:t>নিবাসী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ও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অনিবাসী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ভাইরাসের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দু’টি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পার্থক্য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বল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।</a:t>
            </a:r>
          </a:p>
          <a:p>
            <a:r>
              <a:rPr lang="en-US" sz="4000" dirty="0" err="1">
                <a:latin typeface="Nikosh" pitchFamily="2" charset="0"/>
                <a:cs typeface="Nikosh" pitchFamily="2" charset="0"/>
              </a:rPr>
              <a:t>চারটি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এন্টিভাইরাসের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নাম</a:t>
            </a:r>
            <a:r>
              <a:rPr lang="en-US" sz="40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>
                <a:latin typeface="Nikosh" pitchFamily="2" charset="0"/>
                <a:cs typeface="Nikosh" pitchFamily="2" charset="0"/>
              </a:rPr>
              <a:t>বল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কম্পিটার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ভাইরাস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নামকরণ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করেন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latin typeface="Nikosh" pitchFamily="2" charset="0"/>
                <a:cs typeface="Nikosh" pitchFamily="2" charset="0"/>
              </a:rPr>
              <a:t>কে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6023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371600"/>
            <a:ext cx="8229600" cy="808038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6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66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4169" y="2819400"/>
            <a:ext cx="7315200" cy="11430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Char char="Ø"/>
            </a:pP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কম্পিউটারকে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রাখবে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23700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667000" y="2209800"/>
            <a:ext cx="3510898" cy="1729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1500" dirty="0" err="1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ধন্যবাদ</a:t>
            </a:r>
            <a:endParaRPr lang="en-US" sz="115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11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367</Words>
  <Application>Microsoft Office PowerPoint</Application>
  <PresentationFormat>On-screen Show (4:3)</PresentationFormat>
  <Paragraphs>67</Paragraphs>
  <Slides>15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শিখনফল</vt:lpstr>
      <vt:lpstr>কম্পিউটার ভাইরাস কি?</vt:lpstr>
      <vt:lpstr>PowerPoint Presentation</vt:lpstr>
      <vt:lpstr>অনিবাসী ভাইরাস</vt:lpstr>
      <vt:lpstr>নিবাসী ভাইরাস</vt:lpstr>
      <vt:lpstr>কম্পিউটার ভাইরাসের ইতিহাস</vt:lpstr>
      <vt:lpstr>PowerPoint Presentation</vt:lpstr>
      <vt:lpstr>একক কাজ</vt:lpstr>
      <vt:lpstr>মূল্যায়ন</vt:lpstr>
      <vt:lpstr>বাড়ীর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Salim Reza sheikh</dc:creator>
  <cp:lastModifiedBy>Md Salim Reza sheikh</cp:lastModifiedBy>
  <cp:revision>4</cp:revision>
  <dcterms:created xsi:type="dcterms:W3CDTF">2006-08-16T00:00:00Z</dcterms:created>
  <dcterms:modified xsi:type="dcterms:W3CDTF">2019-07-23T09:18:54Z</dcterms:modified>
</cp:coreProperties>
</file>