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8" r:id="rId3"/>
    <p:sldId id="258" r:id="rId4"/>
    <p:sldId id="259" r:id="rId5"/>
    <p:sldId id="277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1" r:id="rId17"/>
    <p:sldId id="275" r:id="rId18"/>
    <p:sldId id="274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1B291E8F-6804-4E1C-AD9B-83818787D20E}">
          <p14:sldIdLst>
            <p14:sldId id="256"/>
          </p14:sldIdLst>
        </p14:section>
        <p14:section name="Untitled Section" id="{769C30AE-9F7D-4C44-B62D-35D3318EEA82}">
          <p14:sldIdLst>
            <p14:sldId id="278"/>
            <p14:sldId id="258"/>
            <p14:sldId id="259"/>
            <p14:sldId id="277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6"/>
            <p14:sldId id="271"/>
            <p14:sldId id="275"/>
            <p14:sldId id="274"/>
            <p14:sldId id="272"/>
            <p14:sldId id="27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9"/>
    <a:srgbClr val="FFFF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80FBA-3FC3-4059-A894-EDE6032EB4CC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CF3B0-14A3-4700-B252-06D4249D1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7120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F3B0-14A3-4700-B252-06D4249D198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1342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CF3B0-14A3-4700-B252-06D4249D198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3239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5C536-03B8-4380-9BAD-FA9822D18F75}" type="datetimeFigureOut">
              <a:rPr lang="en-US" smtClean="0"/>
              <a:pPr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E699C-F3C4-4337-9636-79FDF1407E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14" name="chimes.wav"/>
          </p:stSnd>
        </p:sndAc>
      </p:transition>
    </mc:Choice>
    <mc:Fallback>
      <p:transition spd="slow">
        <p:fade/>
        <p:sndAc>
          <p:stSnd>
            <p:snd r:embed="rId13" name="chimes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533401"/>
            <a:ext cx="8686800" cy="2057399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16600" dirty="0" smtClean="0">
                <a:solidFill>
                  <a:srgbClr val="FF0000"/>
                </a:solidFill>
              </a:rPr>
              <a:t/>
            </a:r>
            <a:br>
              <a:rPr lang="en-US" sz="16600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বাশন্তীফুল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209800"/>
            <a:ext cx="7315200" cy="43121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bn-BD" sz="6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endParaRPr lang="bn-BD" sz="80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3048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1802828"/>
            <a:ext cx="6781799" cy="32523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50"/>
              </a:spcBef>
              <a:buNone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স্বদেশ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মন্ডল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spcBef>
                <a:spcPts val="250"/>
              </a:spcBef>
              <a:buNone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spcBef>
                <a:spcPts val="250"/>
              </a:spcBef>
            </a:pPr>
            <a:r>
              <a:rPr lang="en-US" sz="3600" b="1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চাঁদপাই</a:t>
            </a:r>
            <a:r>
              <a:rPr lang="en-US" sz="3600" b="1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মেছেরশাহ্</a:t>
            </a:r>
            <a:r>
              <a:rPr lang="en-US" sz="3600" b="1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600" b="1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b="1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01716-335072</a:t>
            </a:r>
            <a:endParaRPr lang="bn-BD" sz="3600" dirty="0" smtClean="0">
              <a:solidFill>
                <a:srgbClr val="79766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bn-BD" dirty="0" smtClean="0">
              <a:solidFill>
                <a:srgbClr val="79766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6513">
              <a:spcBef>
                <a:spcPct val="0"/>
              </a:spcBef>
            </a:pPr>
            <a:endParaRPr lang="en-US" dirty="0" smtClean="0">
              <a:solidFill>
                <a:srgbClr val="79766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917716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hingle">
          <a:fgClr>
            <a:srgbClr val="FFFF6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819020"/>
            <a:ext cx="7772400" cy="1066799"/>
          </a:xfrm>
        </p:spPr>
        <p:txBody>
          <a:bodyPr>
            <a:noAutofit/>
          </a:bodyPr>
          <a:lstStyle/>
          <a:p>
            <a:r>
              <a:rPr lang="bn-BD" sz="11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bn-IN" sz="11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2819400"/>
            <a:ext cx="6400800" cy="1168019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96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4400" b="1" dirty="0">
              <a:ln/>
              <a:solidFill>
                <a:srgbClr val="00B050"/>
              </a:solidFill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524000" y="5435220"/>
            <a:ext cx="6400800" cy="99059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০ মিনিট</a:t>
            </a:r>
            <a:endParaRPr lang="en-US" sz="6000" b="1" dirty="0">
              <a:ln/>
              <a:solidFill>
                <a:srgbClr val="000099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057400" y="457199"/>
            <a:ext cx="49530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পাঠ পরিচিতি</a:t>
            </a:r>
            <a:endParaRPr lang="en-US" sz="4800" dirty="0"/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609600" y="4343400"/>
            <a:ext cx="7619999" cy="8381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এর যন্ত্রাংশ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allOver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Pictures\Sample Pictures\computer-addi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4800"/>
            <a:ext cx="9144000" cy="6324600"/>
          </a:xfrm>
          <a:prstGeom prst="rect">
            <a:avLst/>
          </a:prstGeom>
          <a:noFill/>
        </p:spPr>
      </p:pic>
      <p:pic>
        <p:nvPicPr>
          <p:cNvPr id="3" name="Picture 2" descr="C:\Users\Public\Pictures\Sample Pictures\computer-addi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9144000" cy="6324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0" y="451104"/>
            <a:ext cx="9144000" cy="1676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3"/>
          <p:cNvSpPr txBox="1">
            <a:spLocks/>
          </p:cNvSpPr>
          <p:nvPr/>
        </p:nvSpPr>
        <p:spPr>
          <a:xfrm>
            <a:off x="0" y="2133600"/>
            <a:ext cx="9144000" cy="472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7030A0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914400"/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marL="914400" indent="-914400">
              <a:buFont typeface="+mj-lt"/>
              <a:buAutoNum type="arabicPeriod"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 কি তা </a:t>
            </a:r>
            <a:r>
              <a:rPr lang="bn-IN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BD" sz="5400" dirty="0" smtClean="0">
                <a:solidFill>
                  <a:srgbClr val="0070C0"/>
                </a:solidFill>
              </a:rPr>
              <a:t>।</a:t>
            </a:r>
          </a:p>
          <a:p>
            <a:pPr marL="1143000" indent="-1143000">
              <a:buFont typeface="+mj-lt"/>
              <a:buAutoNum type="arabicPeriod"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কম্পিউটারের বিভিন্ন যন্ত্রাংশের নাম বতে পারবে।</a:t>
            </a:r>
          </a:p>
          <a:p>
            <a:pPr marL="1143000" indent="-1143000">
              <a:buFont typeface="+mj-lt"/>
              <a:buAutoNum type="arabicPeriod"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যন্ত্রাংশ গুলোর ব্যবহার উল্লেখ করতে পারবে।</a:t>
            </a:r>
          </a:p>
        </p:txBody>
      </p:sp>
    </p:spTree>
    <p:extLst>
      <p:ext uri="{BB962C8B-B14F-4D97-AF65-F5344CB8AC3E}">
        <p14:creationId xmlns="" xmlns:p14="http://schemas.microsoft.com/office/powerpoint/2010/main" val="8461649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 যন্ত্রাংশ</a:t>
            </a:r>
            <a:b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bn-BD" sz="107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nde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0" y="1371600"/>
            <a:ext cx="4913244" cy="4520185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62000" y="6019799"/>
            <a:ext cx="8229600" cy="9524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107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যার মাধ্যমে কম্পিউটারের কোন কিছু প্রদর্শিত হয়।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ector-black-keyboard_7379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1585984"/>
            <a:ext cx="8305800" cy="378459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2362200"/>
          </a:xfrm>
        </p:spPr>
        <p:txBody>
          <a:bodyPr>
            <a:normAutofit/>
          </a:bodyPr>
          <a:lstStyle/>
          <a:p>
            <a:r>
              <a:rPr lang="bn-BD" sz="73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কীবোর্ড</a:t>
            </a:r>
            <a:r>
              <a:rPr lang="bn-BD" sz="73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5562600"/>
            <a:ext cx="73152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b="1" dirty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যার মাধ্যমে কম্পিউটারের </a:t>
            </a:r>
            <a:r>
              <a:rPr lang="bn-BD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কোন তথ্য প্রবেশ ও লেখার কাজ করা যায়। 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omputer-mous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  <p:sp>
        <p:nvSpPr>
          <p:cNvPr id="5" name="Rectangle 4"/>
          <p:cNvSpPr/>
          <p:nvPr/>
        </p:nvSpPr>
        <p:spPr>
          <a:xfrm>
            <a:off x="990600" y="6312184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যার মাধ্যমে কম্পিউটারের </a:t>
            </a:r>
            <a:r>
              <a:rPr lang="bn-BD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কোন তথ্য প্রবেশ ও নির্দেশ করা কাজ করা যায়। 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pu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3600" y="1295400"/>
            <a:ext cx="5334000" cy="4800599"/>
          </a:xfrm>
        </p:spPr>
      </p:pic>
      <p:sp>
        <p:nvSpPr>
          <p:cNvPr id="5" name="Rectangle 4"/>
          <p:cNvSpPr/>
          <p:nvPr/>
        </p:nvSpPr>
        <p:spPr>
          <a:xfrm>
            <a:off x="990600" y="6243935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কেন্দ্রিয় প্রক্রিয়া করন যন্ত্র। এর মাধ্যমে তথ্য বানানো হয়</a:t>
            </a:r>
            <a:r>
              <a:rPr lang="bn-BD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w to recover pen drive data after forma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1" y="1676400"/>
            <a:ext cx="6400800" cy="422563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8000" b="1" dirty="0" smtClean="0">
                <a:ln w="50800"/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পেন ড্রাইভ</a:t>
            </a:r>
            <a:endParaRPr lang="en-US" sz="8000" b="1" dirty="0">
              <a:ln w="50800"/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5949182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যার মাধ্যমে কম্পিউটারের </a:t>
            </a:r>
            <a:r>
              <a:rPr lang="bn-BD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কোন তথ্য আদান প্রদান করা যায়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1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image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62200" y="1295400"/>
            <a:ext cx="4953000" cy="4348976"/>
          </a:xfrm>
        </p:spPr>
      </p:pic>
      <p:sp>
        <p:nvSpPr>
          <p:cNvPr id="4" name="Rectangle 3"/>
          <p:cNvSpPr/>
          <p:nvPr/>
        </p:nvSpPr>
        <p:spPr>
          <a:xfrm>
            <a:off x="1295400" y="5486400"/>
            <a:ext cx="731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যার মাধ্যমে </a:t>
            </a:r>
            <a:r>
              <a:rPr lang="bn-BD" sz="40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 কোন ছবি বা অন্য কোন তৈরীকৃত তত্থ্য হুবহু প্রবেশ করা যায়।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ওয়েবক্যাম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800px-Webcam_grayscal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9200" y="1295400"/>
            <a:ext cx="6172200" cy="4792532"/>
          </a:xfrm>
        </p:spPr>
      </p:pic>
      <p:sp>
        <p:nvSpPr>
          <p:cNvPr id="5" name="Rectangle 4"/>
          <p:cNvSpPr/>
          <p:nvPr/>
        </p:nvSpPr>
        <p:spPr>
          <a:xfrm>
            <a:off x="990600" y="6096000"/>
            <a:ext cx="731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এর </a:t>
            </a:r>
            <a:r>
              <a:rPr lang="bn-BD" sz="4400" b="1" dirty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4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ছবি তোলা যায়।  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250">
        <p15:prstTrans prst="origami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dex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485900"/>
            <a:ext cx="7838342" cy="367201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মডেম</a:t>
            </a:r>
            <a:endParaRPr lang="en-US" sz="60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5562600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 ইন্টারনেট সংযোগের ক্ষেত্রে মডেমের  প্রয়োজন হয়।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  <p:sndAc>
          <p:stSnd>
            <p:snd r:embed="rId4" name="chimes.wav"/>
          </p:stSnd>
        </p:sndAc>
      </p:transition>
    </mc:Choice>
    <mc:Fallback>
      <p:transition spd="slow">
        <p:dissolv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/>
          <p:cNvSpPr txBox="1">
            <a:spLocks/>
          </p:cNvSpPr>
          <p:nvPr/>
        </p:nvSpPr>
        <p:spPr>
          <a:xfrm>
            <a:off x="381000" y="1828800"/>
            <a:ext cx="8077200" cy="28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6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7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কম্পিউটারের বিভিন্ন অংশ গুলোর নাম লিখ।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2700" y="3810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95569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0600" y="762000"/>
            <a:ext cx="7772400" cy="1470025"/>
          </a:xfrm>
        </p:spPr>
        <p:txBody>
          <a:bodyPr>
            <a:noAutofit/>
          </a:bodyPr>
          <a:lstStyle/>
          <a:p>
            <a:r>
              <a:rPr lang="bn-BD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sz="9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8200" y="2819400"/>
            <a:ext cx="8077200" cy="914400"/>
          </a:xfrm>
        </p:spPr>
        <p:txBody>
          <a:bodyPr>
            <a:normAutofit fontScale="62500" lnSpcReduction="20000"/>
          </a:bodyPr>
          <a:lstStyle/>
          <a:p>
            <a:r>
              <a:rPr lang="bn-BD" sz="7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কম্পিউটারের পাঁচটি যন্ত্রাংশের নাম লিখ </a:t>
            </a:r>
            <a:r>
              <a:rPr lang="bn-BD" sz="6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609600" y="4321175"/>
            <a:ext cx="8382000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7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২। চিত্রে প্রদর্শিত যন্ত্রাংশোগুলোর কোনটি কোন কাজে ব্যবহৃত হয়, তা লিখ। 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/>
          <p:cNvSpPr txBox="1">
            <a:spLocks/>
          </p:cNvSpPr>
          <p:nvPr/>
        </p:nvSpPr>
        <p:spPr>
          <a:xfrm>
            <a:off x="228600" y="2286000"/>
            <a:ext cx="807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6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7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মনিটর কি?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1028700" y="152400"/>
            <a:ext cx="6477000" cy="1828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225188" y="3429000"/>
            <a:ext cx="8077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6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7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হার্ড ওয়্যার কি ? </a:t>
            </a:r>
            <a:endParaRPr lang="bn-BD" sz="5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08735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1750" y="768350"/>
            <a:ext cx="69278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ঃ-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ছোঁয়া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ধরা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9850" y="3962400"/>
            <a:ext cx="64325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২।দুটি </a:t>
            </a:r>
            <a:r>
              <a:rPr lang="bn-BD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হার্ডওয়্যার এর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5120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066800"/>
            <a:ext cx="6324600" cy="1143000"/>
          </a:xfrm>
          <a:solidFill>
            <a:srgbClr val="FFFF66"/>
          </a:solidFill>
        </p:spPr>
        <p:txBody>
          <a:bodyPr>
            <a:noAutofit/>
          </a:bodyPr>
          <a:lstStyle/>
          <a:p>
            <a:r>
              <a:rPr lang="bn-BD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229600" cy="2620963"/>
          </a:xfrm>
        </p:spPr>
        <p:txBody>
          <a:bodyPr/>
          <a:lstStyle/>
          <a:p>
            <a:r>
              <a:rPr lang="bn-BD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পুর্নাংগ </a:t>
            </a: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 চিত্র অংকন করে নিয়ে আসবে।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কৃষ্ণচূড়া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152400"/>
            <a:ext cx="8763000" cy="65341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181600"/>
            <a:ext cx="6705600" cy="1524000"/>
          </a:xfrm>
        </p:spPr>
        <p:txBody>
          <a:bodyPr>
            <a:normAutofit fontScale="90000"/>
          </a:bodyPr>
          <a:lstStyle/>
          <a:p>
            <a:r>
              <a:rPr lang="bn-BD" sz="221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>
        <p14:warp dir="in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227</Words>
  <Application>Microsoft Office PowerPoint</Application>
  <PresentationFormat>On-screen Show (4:3)</PresentationFormat>
  <Paragraphs>49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 </vt:lpstr>
      <vt:lpstr>Slide 2</vt:lpstr>
      <vt:lpstr>শ্রেণি-৬ষ্ঠ</vt:lpstr>
      <vt:lpstr>Slide 4</vt:lpstr>
      <vt:lpstr>Slide 5</vt:lpstr>
      <vt:lpstr>কম্পিউটার এর  বিভিন্ন যন্ত্রাংশ পরিচিতি</vt:lpstr>
      <vt:lpstr>মনিটর </vt:lpstr>
      <vt:lpstr>  কীবোর্ড     </vt:lpstr>
      <vt:lpstr>মাউস</vt:lpstr>
      <vt:lpstr>সিপিইউ</vt:lpstr>
      <vt:lpstr>পেন ড্রাইভ</vt:lpstr>
      <vt:lpstr>স্ক্যানার</vt:lpstr>
      <vt:lpstr>ওয়েবক্যাম</vt:lpstr>
      <vt:lpstr>মডেম</vt:lpstr>
      <vt:lpstr>Slide 15</vt:lpstr>
      <vt:lpstr>দলীয় কাজ </vt:lpstr>
      <vt:lpstr>Slide 17</vt:lpstr>
      <vt:lpstr>Slide 18</vt:lpstr>
      <vt:lpstr>বাড়ির কাজ 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Mobile Garden</dc:creator>
  <cp:lastModifiedBy>SWADESH MONDAL</cp:lastModifiedBy>
  <cp:revision>104</cp:revision>
  <dcterms:created xsi:type="dcterms:W3CDTF">2014-04-29T09:16:39Z</dcterms:created>
  <dcterms:modified xsi:type="dcterms:W3CDTF">2019-10-12T10:17:23Z</dcterms:modified>
</cp:coreProperties>
</file>