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3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B1AA0-1038-4B86-9A22-4D81A9B22617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F0B62-F1C1-4D7E-97B3-31423C8A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2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F0B62-F1C1-4D7E-97B3-31423C8A6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2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5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7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8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2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2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2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2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8D7D-0B2C-4FA5-98E4-C7DDFB933538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673E-1596-4420-B921-F5C1D026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5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1859340"/>
            <a:ext cx="63052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F0"/>
                </a:solidFill>
              </a:rPr>
              <a:t>Wel</a:t>
            </a:r>
            <a:r>
              <a:rPr lang="en-US" sz="9600" dirty="0" smtClean="0">
                <a:solidFill>
                  <a:srgbClr val="00B0F0"/>
                </a:solidFill>
              </a:rPr>
              <a:t> Come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4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FF0000"/>
                </a:solidFill>
              </a:rPr>
              <a:t>Pair Work </a:t>
            </a:r>
          </a:p>
          <a:p>
            <a:r>
              <a:rPr lang="en-US" sz="3600" dirty="0" smtClean="0"/>
              <a:t>Look at the picture and answer the question.</a:t>
            </a:r>
          </a:p>
          <a:p>
            <a:pPr algn="l"/>
            <a:endParaRPr lang="en-US" sz="3600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907" y="1798626"/>
            <a:ext cx="4148919" cy="505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9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What does an immigration officer do at the airport</a:t>
            </a:r>
            <a:r>
              <a:rPr lang="en-US" sz="3600" dirty="0" smtClean="0">
                <a:latin typeface="Agency FB" panose="020B0503020202020204" pitchFamily="34" charset="0"/>
              </a:rPr>
              <a:t>?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3821373" y="272955"/>
            <a:ext cx="818866" cy="395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506269" y="259307"/>
            <a:ext cx="805218" cy="375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802573" y="1173708"/>
            <a:ext cx="586853" cy="1665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4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Soluation</a:t>
            </a:r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He checks the passport of the passenger and stamp it.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3480179" y="286603"/>
            <a:ext cx="982639" cy="38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724632" y="286602"/>
            <a:ext cx="914400" cy="382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898107" y="941696"/>
            <a:ext cx="395785" cy="180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1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Group Work</a:t>
            </a:r>
          </a:p>
          <a:p>
            <a:r>
              <a:rPr lang="en-US" sz="4000" dirty="0" smtClean="0"/>
              <a:t>Look at the picture and answer the question.</a:t>
            </a:r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224" y="4067034"/>
            <a:ext cx="4097776" cy="2087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224" y="1296538"/>
            <a:ext cx="4149737" cy="21324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413" y="1296538"/>
            <a:ext cx="4424504" cy="2132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750" y="4099981"/>
            <a:ext cx="4220499" cy="20870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38484" y="3429000"/>
            <a:ext cx="313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Immigration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902054" y="3429000"/>
            <a:ext cx="252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Airlines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642746" y="6291618"/>
            <a:ext cx="2893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Lounge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908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0066"/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What do </a:t>
            </a:r>
            <a:r>
              <a:rPr lang="en-US" sz="4000" dirty="0" err="1" smtClean="0"/>
              <a:t>Mita</a:t>
            </a:r>
            <a:r>
              <a:rPr lang="en-US" sz="4000" dirty="0" smtClean="0"/>
              <a:t> and </a:t>
            </a:r>
            <a:r>
              <a:rPr lang="en-US" sz="4000" dirty="0" err="1" smtClean="0"/>
              <a:t>Jara</a:t>
            </a:r>
            <a:r>
              <a:rPr lang="en-US" sz="4000" dirty="0" smtClean="0"/>
              <a:t> do as the wait in the lounge</a:t>
            </a:r>
            <a:r>
              <a:rPr lang="en-US" sz="4000" dirty="0" smtClean="0">
                <a:latin typeface="Agency FB" panose="020B0503020202020204" pitchFamily="34" charset="0"/>
              </a:rPr>
              <a:t>?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7740555" y="252483"/>
            <a:ext cx="982639" cy="450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02758" y="272955"/>
            <a:ext cx="968991" cy="409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909481" y="873457"/>
            <a:ext cx="586853" cy="1678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6000" dirty="0" err="1" smtClean="0"/>
              <a:t>Soluation</a:t>
            </a:r>
            <a:endParaRPr lang="en-US" sz="60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As </a:t>
            </a:r>
            <a:r>
              <a:rPr lang="en-US" sz="3600" dirty="0" err="1" smtClean="0"/>
              <a:t>Mita</a:t>
            </a:r>
            <a:r>
              <a:rPr lang="en-US" sz="3600" dirty="0" smtClean="0"/>
              <a:t> and </a:t>
            </a:r>
            <a:r>
              <a:rPr lang="en-US" sz="3600" dirty="0" err="1" smtClean="0"/>
              <a:t>Jara</a:t>
            </a:r>
            <a:r>
              <a:rPr lang="en-US" sz="3600" dirty="0" smtClean="0"/>
              <a:t> wait in the </a:t>
            </a:r>
            <a:r>
              <a:rPr lang="en-US" sz="3600" dirty="0" err="1" smtClean="0"/>
              <a:t>lounge,They</a:t>
            </a:r>
            <a:r>
              <a:rPr lang="en-US" sz="3600" dirty="0" smtClean="0"/>
              <a:t> start planning what they will do after reaching Thailand.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7983941" y="245660"/>
            <a:ext cx="982639" cy="38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43702" y="245660"/>
            <a:ext cx="955343" cy="38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677469" y="887104"/>
            <a:ext cx="354841" cy="1569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2032"/>
            <a:ext cx="12192000" cy="6858000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r>
              <a:rPr lang="en-US" sz="4400" u="sng" dirty="0" smtClean="0">
                <a:solidFill>
                  <a:srgbClr val="FF0000"/>
                </a:solidFill>
              </a:rPr>
              <a:t>Evaluation</a:t>
            </a:r>
          </a:p>
          <a:p>
            <a:endParaRPr lang="en-US" sz="4400" u="sng" dirty="0"/>
          </a:p>
          <a:p>
            <a:r>
              <a:rPr lang="en-US" sz="4400" u="sng" dirty="0" smtClean="0"/>
              <a:t>Choose the best </a:t>
            </a:r>
            <a:r>
              <a:rPr lang="en-US" sz="4400" u="sng" dirty="0" err="1" smtClean="0"/>
              <a:t>answerfrom</a:t>
            </a:r>
            <a:r>
              <a:rPr lang="en-US" sz="4400" u="sng" dirty="0" smtClean="0"/>
              <a:t> the alternatives.</a:t>
            </a:r>
          </a:p>
          <a:p>
            <a:r>
              <a:rPr lang="en-US" sz="3600" dirty="0" smtClean="0"/>
              <a:t>1.Mita was born on 6 may………………………………………………</a:t>
            </a:r>
          </a:p>
          <a:p>
            <a:r>
              <a:rPr lang="en-US" sz="3600" dirty="0" smtClean="0"/>
              <a:t>(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)1990  (</a:t>
            </a:r>
            <a:r>
              <a:rPr lang="en-US" sz="3600" dirty="0" smtClean="0"/>
              <a:t>ii</a:t>
            </a:r>
            <a:r>
              <a:rPr lang="en-US" sz="3600" dirty="0" smtClean="0">
                <a:latin typeface="Agency FB" panose="020B0503020202020204" pitchFamily="34" charset="0"/>
              </a:rPr>
              <a:t>)</a:t>
            </a:r>
            <a:r>
              <a:rPr lang="en-US" sz="3600" dirty="0" smtClean="0"/>
              <a:t>2000  (iii) 1998 (iv) 1994.</a:t>
            </a:r>
          </a:p>
          <a:p>
            <a:r>
              <a:rPr lang="en-US" sz="3600" dirty="0" smtClean="0"/>
              <a:t>2. Zara lives with her parents in…………………………………………</a:t>
            </a:r>
          </a:p>
          <a:p>
            <a:r>
              <a:rPr lang="en-US" sz="3600" dirty="0" smtClean="0">
                <a:latin typeface="Agency FB" panose="020B0503020202020204" pitchFamily="34" charset="0"/>
              </a:rPr>
              <a:t>(</a:t>
            </a:r>
            <a:r>
              <a:rPr lang="en-US" sz="3600" dirty="0" err="1" smtClean="0">
                <a:latin typeface="Agency FB" panose="020B0503020202020204" pitchFamily="34" charset="0"/>
              </a:rPr>
              <a:t>i</a:t>
            </a:r>
            <a:r>
              <a:rPr lang="en-US" sz="3600" dirty="0" smtClean="0">
                <a:latin typeface="Agency FB" panose="020B0503020202020204" pitchFamily="34" charset="0"/>
              </a:rPr>
              <a:t>) </a:t>
            </a:r>
            <a:r>
              <a:rPr lang="en-US" sz="3600" dirty="0" smtClean="0"/>
              <a:t>London (ii) Dhaka (iii) America (iv) India.</a:t>
            </a:r>
          </a:p>
          <a:p>
            <a:r>
              <a:rPr lang="en-US" sz="3600" dirty="0" smtClean="0"/>
              <a:t>    3. They are flying by……………………………………………………… (</a:t>
            </a:r>
            <a:r>
              <a:rPr lang="en-US" sz="3600" dirty="0" err="1" smtClean="0"/>
              <a:t>i</a:t>
            </a:r>
            <a:r>
              <a:rPr lang="en-US" sz="3600" dirty="0" smtClean="0"/>
              <a:t>)India </a:t>
            </a:r>
            <a:r>
              <a:rPr lang="en-US" sz="3600" dirty="0" err="1" smtClean="0"/>
              <a:t>Biman</a:t>
            </a:r>
            <a:r>
              <a:rPr lang="en-US" sz="3600" dirty="0" smtClean="0"/>
              <a:t> (ii) Bangladesh </a:t>
            </a:r>
            <a:r>
              <a:rPr lang="en-US" sz="3600" dirty="0" err="1" smtClean="0"/>
              <a:t>Biman</a:t>
            </a:r>
            <a:r>
              <a:rPr lang="en-US" sz="3600" dirty="0" smtClean="0"/>
              <a:t>          </a:t>
            </a:r>
          </a:p>
          <a:p>
            <a:endParaRPr lang="en-US" sz="3600" dirty="0"/>
          </a:p>
          <a:p>
            <a:r>
              <a:rPr lang="en-US" sz="3600" dirty="0" smtClean="0"/>
              <a:t>(</a:t>
            </a:r>
            <a:r>
              <a:rPr lang="en-US" sz="3600" dirty="0" err="1" smtClean="0"/>
              <a:t>iiiPakistaBiman</a:t>
            </a:r>
            <a:r>
              <a:rPr lang="en-US" sz="3600" dirty="0" smtClean="0"/>
              <a:t>(iv)</a:t>
            </a:r>
            <a:r>
              <a:rPr lang="en-US" sz="3600" dirty="0" err="1" smtClean="0"/>
              <a:t>Londan</a:t>
            </a:r>
            <a:r>
              <a:rPr lang="en-US" sz="3600" dirty="0" smtClean="0"/>
              <a:t> </a:t>
            </a:r>
            <a:r>
              <a:rPr lang="en-US" sz="3600" dirty="0" err="1" smtClean="0"/>
              <a:t>Biman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3971499" y="95535"/>
            <a:ext cx="859809" cy="38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438030" y="109183"/>
            <a:ext cx="928048" cy="36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01403" y="2454443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8882" y="3609475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4019" y="5763127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3648"/>
            <a:ext cx="12191999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smtClean="0"/>
              <a:t>Right Answer</a:t>
            </a:r>
          </a:p>
          <a:p>
            <a:endParaRPr lang="en-US" sz="6600" dirty="0"/>
          </a:p>
          <a:p>
            <a:r>
              <a:rPr lang="en-US" sz="6600" dirty="0" smtClean="0">
                <a:solidFill>
                  <a:srgbClr val="FF0000"/>
                </a:solidFill>
              </a:rPr>
              <a:t>1.(iii) </a:t>
            </a:r>
            <a:r>
              <a:rPr lang="en-US" sz="6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r>
              <a:rPr lang="en-US" sz="6600" dirty="0" smtClean="0">
                <a:solidFill>
                  <a:srgbClr val="FF0000"/>
                </a:solidFill>
              </a:rPr>
              <a:t>1998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2.(</a:t>
            </a:r>
            <a:r>
              <a:rPr lang="en-US" sz="66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smtClean="0">
                <a:solidFill>
                  <a:srgbClr val="FF0000"/>
                </a:solidFill>
              </a:rPr>
              <a:t>)</a:t>
            </a:r>
            <a:r>
              <a:rPr lang="en-US" sz="6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r>
              <a:rPr lang="en-US" sz="6600" dirty="0" smtClean="0">
                <a:solidFill>
                  <a:srgbClr val="FF0000"/>
                </a:solidFill>
              </a:rPr>
              <a:t> London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3.(ii) </a:t>
            </a:r>
            <a:r>
              <a:rPr lang="en-US" sz="6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r>
              <a:rPr lang="en-US" sz="6600" dirty="0" smtClean="0">
                <a:solidFill>
                  <a:srgbClr val="FF0000"/>
                </a:solidFill>
              </a:rPr>
              <a:t>Bangladesh </a:t>
            </a:r>
            <a:r>
              <a:rPr lang="en-US" sz="6600" dirty="0" err="1" smtClean="0">
                <a:solidFill>
                  <a:srgbClr val="FF0000"/>
                </a:solidFill>
              </a:rPr>
              <a:t>Biman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79176" y="75062"/>
            <a:ext cx="1037229" cy="80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543498" y="13648"/>
            <a:ext cx="955344" cy="928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964072" y="880279"/>
            <a:ext cx="573206" cy="1194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8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C000"/>
          </a:solidFill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B050"/>
                </a:solidFill>
              </a:rPr>
              <a:t>H</a:t>
            </a:r>
            <a:r>
              <a:rPr lang="en-US" sz="6000" dirty="0" smtClean="0">
                <a:solidFill>
                  <a:srgbClr val="00B050"/>
                </a:solidFill>
              </a:rPr>
              <a:t>ome Work</a:t>
            </a:r>
            <a:endParaRPr lang="en-US" sz="6600" dirty="0" smtClean="0">
              <a:solidFill>
                <a:srgbClr val="00B050"/>
              </a:solidFill>
            </a:endParaRPr>
          </a:p>
          <a:p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 the passage in again . Now Summarize in your own words.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065827" y="204716"/>
            <a:ext cx="805218" cy="54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11689" y="163773"/>
            <a:ext cx="736979" cy="54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609230" y="914400"/>
            <a:ext cx="341194" cy="1351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46507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650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8984" y="2067215"/>
            <a:ext cx="56501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</a:rPr>
              <a:t>Thank You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0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u="sng" dirty="0" smtClean="0"/>
              <a:t>Introduce of Teacher</a:t>
            </a:r>
            <a:endParaRPr lang="en-US" sz="4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581701" y="645293"/>
            <a:ext cx="7028597" cy="280076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Name: </a:t>
            </a:r>
            <a:r>
              <a:rPr lang="en-US" sz="4400" dirty="0" err="1" smtClean="0"/>
              <a:t>Abul</a:t>
            </a:r>
            <a:r>
              <a:rPr lang="en-US" sz="4400" dirty="0" smtClean="0"/>
              <a:t> </a:t>
            </a:r>
            <a:r>
              <a:rPr lang="en-US" sz="4400" dirty="0" err="1" smtClean="0"/>
              <a:t>Kashem</a:t>
            </a:r>
            <a:endParaRPr lang="en-US" sz="4400" dirty="0" smtClean="0"/>
          </a:p>
          <a:p>
            <a:r>
              <a:rPr lang="en-US" sz="4400" dirty="0" smtClean="0"/>
              <a:t>Assist: Teacher</a:t>
            </a:r>
          </a:p>
          <a:p>
            <a:r>
              <a:rPr lang="en-US" sz="4400" dirty="0" err="1" smtClean="0"/>
              <a:t>Chakvarunia</a:t>
            </a:r>
            <a:r>
              <a:rPr lang="en-US" sz="4400" dirty="0" smtClean="0"/>
              <a:t> </a:t>
            </a:r>
            <a:r>
              <a:rPr lang="en-US" sz="4400" dirty="0" err="1" smtClean="0"/>
              <a:t>si</a:t>
            </a:r>
            <a:r>
              <a:rPr lang="en-US" sz="4400" dirty="0" smtClean="0"/>
              <a:t> </a:t>
            </a:r>
            <a:r>
              <a:rPr lang="en-US" sz="4400" dirty="0" err="1" smtClean="0"/>
              <a:t>Alim</a:t>
            </a:r>
            <a:r>
              <a:rPr lang="en-US" sz="4400" dirty="0" smtClean="0"/>
              <a:t> </a:t>
            </a:r>
            <a:r>
              <a:rPr lang="en-US" sz="4400" dirty="0" err="1" smtClean="0"/>
              <a:t>Madrasha</a:t>
            </a:r>
            <a:endParaRPr lang="en-US" sz="4400" dirty="0" smtClean="0"/>
          </a:p>
          <a:p>
            <a:r>
              <a:rPr lang="en-US" sz="4400" dirty="0" err="1" smtClean="0"/>
              <a:t>Jaypurhat</a:t>
            </a:r>
            <a:r>
              <a:rPr lang="en-US" sz="4400" dirty="0" smtClean="0"/>
              <a:t> </a:t>
            </a:r>
            <a:r>
              <a:rPr lang="en-US" sz="4400" dirty="0" err="1" smtClean="0"/>
              <a:t>sader</a:t>
            </a:r>
            <a:r>
              <a:rPr lang="en-US" sz="4400" dirty="0" smtClean="0"/>
              <a:t> </a:t>
            </a:r>
            <a:r>
              <a:rPr lang="en-US" sz="4400" dirty="0" err="1" smtClean="0"/>
              <a:t>Jaypurhat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583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Introduce of lesson</a:t>
            </a:r>
          </a:p>
          <a:p>
            <a:pPr algn="ctr"/>
            <a:r>
              <a:rPr lang="en-US" sz="4800" dirty="0" smtClean="0"/>
              <a:t>Class: Eight</a:t>
            </a:r>
          </a:p>
          <a:p>
            <a:pPr algn="ctr"/>
            <a:r>
              <a:rPr lang="en-US" sz="4800" dirty="0" smtClean="0"/>
              <a:t>Subject: English </a:t>
            </a:r>
            <a:r>
              <a:rPr lang="en-US" sz="4800" dirty="0" err="1" smtClean="0"/>
              <a:t>Ist</a:t>
            </a:r>
            <a:r>
              <a:rPr lang="en-US" sz="4800" dirty="0" smtClean="0"/>
              <a:t> part</a:t>
            </a:r>
          </a:p>
          <a:p>
            <a:pPr algn="ctr"/>
            <a:r>
              <a:rPr lang="en-US" sz="4800" dirty="0" err="1" smtClean="0"/>
              <a:t>Unit:One</a:t>
            </a:r>
            <a:endParaRPr lang="en-US" sz="4800" dirty="0" smtClean="0"/>
          </a:p>
          <a:p>
            <a:pPr algn="ctr"/>
            <a:r>
              <a:rPr lang="en-US" sz="4800" dirty="0" err="1" smtClean="0"/>
              <a:t>Lesson:One</a:t>
            </a:r>
            <a:endParaRPr lang="en-US" sz="4800" dirty="0" smtClean="0"/>
          </a:p>
          <a:p>
            <a:pPr algn="ctr"/>
            <a:r>
              <a:rPr lang="en-US" sz="4800" dirty="0" smtClean="0"/>
              <a:t>Time:45 </a:t>
            </a:r>
            <a:r>
              <a:rPr lang="en-US" sz="4800" dirty="0" err="1" smtClean="0"/>
              <a:t>minites</a:t>
            </a:r>
            <a:endParaRPr lang="en-US" sz="4800" dirty="0" smtClean="0"/>
          </a:p>
          <a:p>
            <a:pPr algn="ctr"/>
            <a:r>
              <a:rPr lang="en-US" sz="4800" dirty="0" smtClean="0"/>
              <a:t>Date: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364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47" y="3616657"/>
            <a:ext cx="4442346" cy="288557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987" y="607969"/>
            <a:ext cx="4230806" cy="26340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98" y="3616657"/>
            <a:ext cx="4967785" cy="2743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66" y="817923"/>
            <a:ext cx="4967785" cy="2543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25385" y="3201159"/>
            <a:ext cx="3725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Lounge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911989" y="6281381"/>
            <a:ext cx="2920620" cy="71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Airport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446662" y="6202906"/>
            <a:ext cx="4735773" cy="71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Immigration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797790" y="-73939"/>
            <a:ext cx="7014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Look</a:t>
            </a:r>
            <a:r>
              <a:rPr lang="en-US" sz="3600" dirty="0" smtClean="0"/>
              <a:t> at picture and talk about it</a:t>
            </a:r>
            <a:endParaRPr lang="en-US" sz="3600" dirty="0"/>
          </a:p>
        </p:txBody>
      </p:sp>
      <p:sp>
        <p:nvSpPr>
          <p:cNvPr id="7" name="Right Arrow 6"/>
          <p:cNvSpPr/>
          <p:nvPr/>
        </p:nvSpPr>
        <p:spPr>
          <a:xfrm>
            <a:off x="1610436" y="280004"/>
            <a:ext cx="1187354" cy="282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797790" y="558573"/>
            <a:ext cx="6373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28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0066"/>
          </a:solidFill>
        </p:spPr>
        <p:txBody>
          <a:bodyPr>
            <a:normAutofit/>
          </a:bodyPr>
          <a:lstStyle/>
          <a:p>
            <a:r>
              <a:rPr lang="en-US" sz="8000" b="1" u="sng" dirty="0" smtClean="0"/>
              <a:t>Lesson Headline</a:t>
            </a:r>
          </a:p>
          <a:p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Going on a Foreign trip.</a:t>
            </a:r>
            <a:endParaRPr lang="en-US" sz="4800" dirty="0"/>
          </a:p>
        </p:txBody>
      </p:sp>
      <p:sp>
        <p:nvSpPr>
          <p:cNvPr id="2" name="Down Arrow 1"/>
          <p:cNvSpPr/>
          <p:nvPr/>
        </p:nvSpPr>
        <p:spPr>
          <a:xfrm>
            <a:off x="5636526" y="1201002"/>
            <a:ext cx="696036" cy="1419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2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  <a:solidFill>
            <a:srgbClr val="C000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/>
              <a:t>Learing</a:t>
            </a:r>
            <a:r>
              <a:rPr lang="en-US" sz="6000" dirty="0" smtClean="0"/>
              <a:t> Result</a:t>
            </a:r>
          </a:p>
          <a:p>
            <a:endParaRPr lang="en-US" sz="3600" dirty="0" smtClean="0">
              <a:ln w="0"/>
              <a:solidFill>
                <a:srgbClr val="66FF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600" dirty="0">
              <a:ln w="0"/>
              <a:solidFill>
                <a:srgbClr val="66FF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600" dirty="0" smtClean="0">
              <a:ln w="0"/>
              <a:solidFill>
                <a:srgbClr val="66FF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600" dirty="0" smtClean="0">
                <a:ln w="0"/>
                <a:solidFill>
                  <a:srgbClr val="66FF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1.Listen for information.</a:t>
            </a:r>
          </a:p>
          <a:p>
            <a:endParaRPr lang="en-US" sz="3600" dirty="0" smtClean="0">
              <a:ln w="0"/>
              <a:solidFill>
                <a:srgbClr val="66FF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600" dirty="0" smtClean="0">
                <a:ln w="0"/>
                <a:solidFill>
                  <a:srgbClr val="66FF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2.Listen to and follow announcement.</a:t>
            </a:r>
          </a:p>
          <a:p>
            <a:endParaRPr lang="en-US" sz="3600" dirty="0" smtClean="0">
              <a:ln w="0"/>
              <a:solidFill>
                <a:srgbClr val="66FF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600" dirty="0" smtClean="0">
                <a:ln w="0"/>
                <a:solidFill>
                  <a:srgbClr val="66FF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3.Ask and answer Question.</a:t>
            </a:r>
          </a:p>
          <a:p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6000" dirty="0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5337" y="300250"/>
            <a:ext cx="723331" cy="341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61612" y="300250"/>
            <a:ext cx="805218" cy="341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745707" y="941696"/>
            <a:ext cx="668741" cy="1351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3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8" y="0"/>
            <a:ext cx="12192000" cy="6858000"/>
          </a:xfrm>
          <a:solidFill>
            <a:srgbClr val="FFFFFF"/>
          </a:solidFill>
          <a:ln>
            <a:solidFill>
              <a:srgbClr val="FFFFFF"/>
            </a:solidFill>
          </a:ln>
        </p:spPr>
        <p:txBody>
          <a:bodyPr/>
          <a:lstStyle/>
          <a:p>
            <a:endParaRPr lang="bn-IN" dirty="0" smtClean="0">
              <a:solidFill>
                <a:schemeClr val="bg1"/>
              </a:solidFill>
            </a:endParaRPr>
          </a:p>
          <a:p>
            <a:endParaRPr lang="bn-IN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04" y="3152632"/>
            <a:ext cx="5517748" cy="28660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908" y="946582"/>
            <a:ext cx="4962740" cy="32842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56619" y="148833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Unit Work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860469" y="204716"/>
            <a:ext cx="874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Look at the picture and Answer the Question  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2306149" y="344605"/>
            <a:ext cx="600502" cy="316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285564" y="389214"/>
            <a:ext cx="780197" cy="323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sz="7600" dirty="0" smtClean="0"/>
              <a:t>Question</a:t>
            </a:r>
            <a:endParaRPr lang="en-US" sz="76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400" dirty="0" smtClean="0">
                <a:solidFill>
                  <a:srgbClr val="C00000"/>
                </a:solidFill>
              </a:rPr>
              <a:t>Who cheek the passports at the airport</a:t>
            </a:r>
            <a:r>
              <a:rPr lang="en-US" sz="44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?</a:t>
            </a:r>
            <a:endParaRPr lang="en-US" sz="4400" dirty="0" smtClean="0">
              <a:solidFill>
                <a:srgbClr val="C00000"/>
              </a:solidFill>
            </a:endParaRPr>
          </a:p>
          <a:p>
            <a:r>
              <a:rPr lang="en-US" sz="44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16406" y="1501254"/>
            <a:ext cx="1132764" cy="696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270543" y="1549022"/>
            <a:ext cx="1323832" cy="600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720686" y="2197290"/>
            <a:ext cx="750627" cy="1774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746" y="0"/>
            <a:ext cx="12192000" cy="6858000"/>
          </a:xfrm>
          <a:solidFill>
            <a:srgbClr val="66FF66"/>
          </a:solidFill>
        </p:spPr>
        <p:txBody>
          <a:bodyPr/>
          <a:lstStyle/>
          <a:p>
            <a:r>
              <a:rPr lang="en-US" sz="5400" dirty="0" err="1" smtClean="0"/>
              <a:t>Soluation</a:t>
            </a:r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Immigration Officer cheek the passport.</a:t>
            </a:r>
          </a:p>
          <a:p>
            <a:endParaRPr lang="en-US" sz="5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302758" y="136477"/>
            <a:ext cx="1351129" cy="5049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506269" y="136477"/>
            <a:ext cx="1378424" cy="545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5827594" y="682388"/>
            <a:ext cx="491319" cy="1774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7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295</Words>
  <Application>Microsoft Office PowerPoint</Application>
  <PresentationFormat>Widescreen</PresentationFormat>
  <Paragraphs>96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Agency FB</vt:lpstr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kasem</cp:lastModifiedBy>
  <cp:revision>96</cp:revision>
  <dcterms:created xsi:type="dcterms:W3CDTF">2015-07-28T15:26:10Z</dcterms:created>
  <dcterms:modified xsi:type="dcterms:W3CDTF">2017-06-04T16:58:36Z</dcterms:modified>
</cp:coreProperties>
</file>