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7"/>
  </p:notesMasterIdLst>
  <p:sldIdLst>
    <p:sldId id="272" r:id="rId2"/>
    <p:sldId id="302" r:id="rId3"/>
    <p:sldId id="262" r:id="rId4"/>
    <p:sldId id="280" r:id="rId5"/>
    <p:sldId id="266" r:id="rId6"/>
    <p:sldId id="257" r:id="rId7"/>
    <p:sldId id="258" r:id="rId8"/>
    <p:sldId id="260" r:id="rId9"/>
    <p:sldId id="267" r:id="rId10"/>
    <p:sldId id="269" r:id="rId11"/>
    <p:sldId id="271" r:id="rId12"/>
    <p:sldId id="273" r:id="rId13"/>
    <p:sldId id="283" r:id="rId14"/>
    <p:sldId id="282" r:id="rId15"/>
    <p:sldId id="275" r:id="rId16"/>
    <p:sldId id="276" r:id="rId17"/>
    <p:sldId id="277" r:id="rId18"/>
    <p:sldId id="278" r:id="rId19"/>
    <p:sldId id="304" r:id="rId20"/>
    <p:sldId id="284" r:id="rId21"/>
    <p:sldId id="285" r:id="rId22"/>
    <p:sldId id="286" r:id="rId23"/>
    <p:sldId id="287" r:id="rId24"/>
    <p:sldId id="297" r:id="rId25"/>
    <p:sldId id="289" r:id="rId26"/>
    <p:sldId id="290" r:id="rId27"/>
    <p:sldId id="291" r:id="rId28"/>
    <p:sldId id="292" r:id="rId29"/>
    <p:sldId id="293" r:id="rId30"/>
    <p:sldId id="294" r:id="rId31"/>
    <p:sldId id="298" r:id="rId32"/>
    <p:sldId id="299" r:id="rId33"/>
    <p:sldId id="300" r:id="rId34"/>
    <p:sldId id="301" r:id="rId35"/>
    <p:sldId id="30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80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551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7109C5-099D-4053-BC37-2AA55B75C7C9}" type="datetimeFigureOut">
              <a:rPr lang="en-US" smtClean="0">
                <a:solidFill>
                  <a:prstClr val="black"/>
                </a:solidFill>
              </a:rPr>
              <a:pPr/>
              <a:t>9/28/2019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E63A0-6422-4DC3-9010-0525233326C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7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7109C5-099D-4053-BC37-2AA55B75C7C9}" type="datetimeFigureOut">
              <a:rPr lang="en-US" smtClean="0">
                <a:solidFill>
                  <a:prstClr val="black"/>
                </a:solidFill>
              </a:rPr>
              <a:pPr/>
              <a:t>9/28/2019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E63A0-6422-4DC3-9010-0525233326C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520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7109C5-099D-4053-BC37-2AA55B75C7C9}" type="datetimeFigureOut">
              <a:rPr lang="en-US" smtClean="0">
                <a:solidFill>
                  <a:prstClr val="black"/>
                </a:solidFill>
              </a:rPr>
              <a:pPr/>
              <a:t>9/28/2019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E63A0-6422-4DC3-9010-0525233326C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88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7109C5-099D-4053-BC37-2AA55B75C7C9}" type="datetimeFigureOut">
              <a:rPr lang="en-US" smtClean="0">
                <a:solidFill>
                  <a:prstClr val="black"/>
                </a:solidFill>
              </a:rPr>
              <a:pPr/>
              <a:t>9/28/2019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E63A0-6422-4DC3-9010-0525233326C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71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7109C5-099D-4053-BC37-2AA55B75C7C9}" type="datetimeFigureOut">
              <a:rPr lang="en-US" smtClean="0">
                <a:solidFill>
                  <a:prstClr val="black"/>
                </a:solidFill>
              </a:rPr>
              <a:pPr/>
              <a:t>9/28/2019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E63A0-6422-4DC3-9010-0525233326C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44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7109C5-099D-4053-BC37-2AA55B75C7C9}" type="datetimeFigureOut">
              <a:rPr lang="en-US" smtClean="0">
                <a:solidFill>
                  <a:prstClr val="black"/>
                </a:solidFill>
              </a:rPr>
              <a:pPr/>
              <a:t>9/28/2019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E63A0-6422-4DC3-9010-0525233326C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76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7109C5-099D-4053-BC37-2AA55B75C7C9}" type="datetimeFigureOut">
              <a:rPr lang="en-US" smtClean="0">
                <a:solidFill>
                  <a:prstClr val="black"/>
                </a:solidFill>
              </a:rPr>
              <a:pPr/>
              <a:t>9/28/2019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E63A0-6422-4DC3-9010-0525233326C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12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7109C5-099D-4053-BC37-2AA55B75C7C9}" type="datetimeFigureOut">
              <a:rPr lang="en-US" smtClean="0">
                <a:solidFill>
                  <a:prstClr val="black"/>
                </a:solidFill>
              </a:rPr>
              <a:pPr/>
              <a:t>9/28/2019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E63A0-6422-4DC3-9010-0525233326C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072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7109C5-099D-4053-BC37-2AA55B75C7C9}" type="datetimeFigureOut">
              <a:rPr lang="en-US" smtClean="0">
                <a:solidFill>
                  <a:prstClr val="black"/>
                </a:solidFill>
              </a:rPr>
              <a:pPr/>
              <a:t>9/28/2019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E63A0-6422-4DC3-9010-0525233326C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355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7109C5-099D-4053-BC37-2AA55B75C7C9}" type="datetimeFigureOut">
              <a:rPr lang="en-US" smtClean="0">
                <a:solidFill>
                  <a:prstClr val="black"/>
                </a:solidFill>
              </a:rPr>
              <a:pPr/>
              <a:t>9/28/2019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E63A0-6422-4DC3-9010-0525233326C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374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7109C5-099D-4053-BC37-2AA55B75C7C9}" type="datetimeFigureOut">
              <a:rPr lang="en-US" smtClean="0">
                <a:solidFill>
                  <a:prstClr val="black"/>
                </a:solidFill>
              </a:rPr>
              <a:pPr/>
              <a:t>9/28/2019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EE63A0-6422-4DC3-9010-0525233326C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42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5445125"/>
            <a:ext cx="13525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437" y="-23813"/>
            <a:ext cx="13525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78750" y="0"/>
            <a:ext cx="13525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42238" y="5481637"/>
            <a:ext cx="13525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85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935867"/>
            <a:ext cx="7307705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পাঠটি শ্রেণিকক্ষে উপস্থাপনের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পরামর্শ ও দিক-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দেয়া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'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স্লাইড-নোটগুলো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'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বেন এবং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3200" dirty="0" smtClean="0"/>
              <a:t>5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চেপে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উপস্থাপন শুরু করতে পারেন।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পাশাপাশি আপনার নিজস্ব চিন্তা-চেতনা কনটেন্টকে আরো বেশী ফলপ্রসু করবে আশা করি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1" y="838200"/>
            <a:ext cx="7307705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তাই স্লাইডটি হাইড অবস্থায় আছে।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2186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mobile\IMG_20150406_122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38100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" y="4800600"/>
            <a:ext cx="8305800" cy="1323439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মিতুলের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NCTB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বইটি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ডাউনলোড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নিল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457200"/>
            <a:ext cx="5257800" cy="769441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শিক্ষায়</a:t>
            </a:r>
            <a:r>
              <a:rPr lang="en-US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dirty="0" err="1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ইন্টারনেট</a:t>
            </a:r>
            <a:r>
              <a:rPr lang="en-US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: ঘটনা-১</a:t>
            </a:r>
            <a:endParaRPr lang="en-US" sz="4400" dirty="0">
              <a:ln w="190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1524000"/>
            <a:ext cx="3929062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mobile\IMG_20150406_132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26670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572000" y="2743200"/>
            <a:ext cx="3810000" cy="1938992"/>
          </a:xfrm>
          <a:prstGeom prst="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ঘন্টার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মিতুল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457200"/>
            <a:ext cx="5257800" cy="769441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শিক্ষায়</a:t>
            </a:r>
            <a:r>
              <a:rPr lang="en-US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dirty="0" err="1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ইন্টারনেট</a:t>
            </a:r>
            <a:r>
              <a:rPr lang="en-US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: ঘটনা-১</a:t>
            </a:r>
            <a:endParaRPr lang="en-US" sz="4400" dirty="0">
              <a:ln w="190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23975"/>
            <a:ext cx="3848100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 descr="E:\MOTIAR\Motiar D. Content\Class Viii\Picture\পাঠ ৫৫\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09114" y="1327738"/>
            <a:ext cx="1822336" cy="2043721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5166360" y="3838575"/>
            <a:ext cx="3291840" cy="2560320"/>
          </a:xfrm>
          <a:prstGeom prst="rect">
            <a:avLst/>
          </a:prstGeom>
          <a:ln w="3175"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আকাশ তার বিজ্ঞান বইয়ে পড়েছে প্লুটো নাকি আর গ্রহ নয়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শুনে সে অবাক হল।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E:\Motiar D. Content\Class Viii\Picture\পাঠ ৫৫\s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424" y="1353987"/>
            <a:ext cx="1950376" cy="20437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76400" y="304800"/>
            <a:ext cx="5257800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শিক্ষায়</a:t>
            </a:r>
            <a:r>
              <a:rPr lang="en-US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dirty="0" err="1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ইন্টারনেট</a:t>
            </a:r>
            <a:r>
              <a:rPr lang="en-US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: ঘটনা-2</a:t>
            </a:r>
            <a:endParaRPr lang="en-US" sz="4400" dirty="0">
              <a:ln w="190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Model Content 3\New folder\6.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450114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:\Model Content 3\New folder\ban-sep12-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7" r="35908"/>
          <a:stretch/>
        </p:blipFill>
        <p:spPr bwMode="auto">
          <a:xfrm>
            <a:off x="1905000" y="838200"/>
            <a:ext cx="1828800" cy="3352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57800" y="1418591"/>
            <a:ext cx="3581400" cy="2554545"/>
          </a:xfrm>
          <a:prstGeom prst="rect">
            <a:avLst/>
          </a:prstGeom>
          <a:ln w="3175"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Fron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 বাসায় তার বড় ভাই ও মা-বাবাকে জিজ্ঞেস করল, কেউ উত্তর দিতে পারল না।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89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491" y="1066799"/>
            <a:ext cx="5010510" cy="4114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1676399"/>
            <a:ext cx="3352800" cy="1938992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 শিক্ষকের কাছ থেকেও সঠিক উত্তর জানতে পারল না।  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1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38600" y="4114800"/>
            <a:ext cx="4724400" cy="2554545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 হঠাৎ ইন্টানেটের কথা মনে পড়ায় সে ইন্টারনেটে একটু খোঁজাখুজি করে উত্তর পেয়ে গেল।  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3352800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 descr="E:\MOTIAR\Motiar D. Content\Class Viii\Picture\পাঠ ৫৫\১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838200"/>
            <a:ext cx="47244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21" y="1905000"/>
            <a:ext cx="4236820" cy="3448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29200" y="2476907"/>
            <a:ext cx="3810000" cy="2554545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প্রিয়াংকা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প্রোগ্রামিং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</a:t>
            </a:r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আটকে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457200"/>
            <a:ext cx="5257800" cy="769441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শিক্ষায়</a:t>
            </a:r>
            <a:r>
              <a:rPr lang="en-US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dirty="0" err="1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ইন্টারনেট</a:t>
            </a:r>
            <a:r>
              <a:rPr lang="en-US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: </a:t>
            </a:r>
            <a:r>
              <a:rPr lang="en-US" sz="4400" dirty="0" err="1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ঘটনা</a:t>
            </a:r>
            <a:r>
              <a:rPr lang="en-US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-</a:t>
            </a:r>
            <a:r>
              <a:rPr lang="bn-BD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৩</a:t>
            </a:r>
            <a:endParaRPr lang="en-US" sz="4400" dirty="0">
              <a:ln w="190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29200" y="1447800"/>
            <a:ext cx="3810000" cy="3785652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প্রোগ্রামিং এ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একটা বিশেষ ফাংশন 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সেটি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 না পারলে সে তার হোমওয়ার্ক জমা দিতে পারবে না। 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E:\Model Content 3\New folder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4572820" cy="327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Model Content 3\New folder\format-of-c-programm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20" y="2122960"/>
            <a:ext cx="2819400" cy="1883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Minus 4"/>
          <p:cNvSpPr/>
          <p:nvPr/>
        </p:nvSpPr>
        <p:spPr>
          <a:xfrm>
            <a:off x="1447800" y="4267200"/>
            <a:ext cx="2057400" cy="383026"/>
          </a:xfrm>
          <a:prstGeom prst="mathMinus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4" t="26416" r="14453" b="6249"/>
          <a:stretch/>
        </p:blipFill>
        <p:spPr bwMode="auto">
          <a:xfrm>
            <a:off x="245854" y="1447800"/>
            <a:ext cx="4592846" cy="4109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6352" y="1371600"/>
            <a:ext cx="440234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Computer language Forum</a:t>
            </a:r>
            <a:endParaRPr lang="en-US" sz="2800" b="1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9200" y="1700748"/>
            <a:ext cx="3810000" cy="3785652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ইন্টারনেটে অনেক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খোঁজার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প্রশ্নটি কম্পিউটা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রের</a:t>
            </a:r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ল্যাংগুয়েজ ফোরামে রাখল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কিছুক্ষণের মধ্যে উত্তরটি পেয়ে গেল।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742175"/>
            <a:ext cx="4419600" cy="923330"/>
          </a:xfrm>
          <a:prstGeom prst="rect">
            <a:avLst/>
          </a:prstGeom>
          <a:solidFill>
            <a:srgbClr val="FFFFCC"/>
          </a:solidFill>
          <a:ln w="7620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505200"/>
            <a:ext cx="8686800" cy="156966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তোম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কোন কোন কাজে ইন্টারনেট ব্যবহার কর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70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0"/>
          <p:cNvSpPr txBox="1">
            <a:spLocks/>
          </p:cNvSpPr>
          <p:nvPr/>
        </p:nvSpPr>
        <p:spPr>
          <a:xfrm>
            <a:off x="1011934" y="1219199"/>
            <a:ext cx="3227882" cy="41148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4544288" y="1219200"/>
            <a:ext cx="3325978" cy="41148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noProof="0" dirty="0" smtClean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b="1" dirty="0" err="1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kumimoji="0" lang="en-US" sz="2400" b="1" i="0" u="none" strike="noStrike" kern="1200" cap="none" spc="0" normalizeH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bn-BD" sz="3200" b="1" dirty="0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৫৫</a:t>
            </a:r>
            <a:endParaRPr lang="en-US" sz="3200" b="1" dirty="0" smtClean="0">
              <a:ln/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0033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3733799"/>
            <a:ext cx="39346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শহিদুল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ইদলাম</a:t>
            </a:r>
            <a:endParaRPr lang="en-US" sz="2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কম্পিউতার</a:t>
            </a:r>
            <a:endParaRPr lang="en-US" sz="1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গাড়ীদহ</a:t>
            </a: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16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শেরপুর</a:t>
            </a: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1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বগুড়া</a:t>
            </a:r>
            <a:endParaRPr lang="en-US" sz="16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05200" y="57150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14164" y="-76200"/>
            <a:ext cx="2334293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u="sng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u="sng" dirty="0">
              <a:solidFill>
                <a:srgbClr val="FF0000"/>
              </a:solidFill>
            </a:endParaRPr>
          </a:p>
        </p:txBody>
      </p:sp>
      <p:grpSp>
        <p:nvGrpSpPr>
          <p:cNvPr id="13" name="Group 31"/>
          <p:cNvGrpSpPr/>
          <p:nvPr/>
        </p:nvGrpSpPr>
        <p:grpSpPr>
          <a:xfrm>
            <a:off x="533400" y="685800"/>
            <a:ext cx="7942768" cy="5130719"/>
            <a:chOff x="-6929" y="51954"/>
            <a:chExt cx="9150929" cy="6830291"/>
          </a:xfrm>
        </p:grpSpPr>
        <p:pic>
          <p:nvPicPr>
            <p:cNvPr id="14" name="Picture 1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pic>
          <p:nvPicPr>
            <p:cNvPr id="15" name="Picture 1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pic>
          <p:nvPicPr>
            <p:cNvPr id="16" name="Picture 1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pic>
          <p:nvPicPr>
            <p:cNvPr id="17" name="Picture 1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</p:grpSp>
      <p:sp>
        <p:nvSpPr>
          <p:cNvPr id="2" name="Oval 1"/>
          <p:cNvSpPr/>
          <p:nvPr/>
        </p:nvSpPr>
        <p:spPr>
          <a:xfrm>
            <a:off x="1600200" y="1752601"/>
            <a:ext cx="2013964" cy="198119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88899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05548"/>
            <a:ext cx="4095750" cy="3785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0" y="2005548"/>
            <a:ext cx="4419600" cy="3785652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রতন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দেবে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প্রস্তুতি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বন্ধুকে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বললে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বন্ধু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অনলাইনে পরীক্ষা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দেওয়ার কথা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457200"/>
            <a:ext cx="5257800" cy="769441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শিক্ষায়</a:t>
            </a:r>
            <a:r>
              <a:rPr lang="en-US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dirty="0" err="1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ইন্টারনেট</a:t>
            </a:r>
            <a:r>
              <a:rPr lang="en-US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: </a:t>
            </a:r>
            <a:r>
              <a:rPr lang="en-US" sz="4400" dirty="0" err="1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ঘটনা</a:t>
            </a:r>
            <a:r>
              <a:rPr lang="en-US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-</a:t>
            </a:r>
            <a:r>
              <a:rPr lang="bn-BD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৪</a:t>
            </a:r>
            <a:endParaRPr lang="en-US" sz="4400" dirty="0">
              <a:ln w="190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33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Model Content 3\New folder\article-0-04C996C700000514-495_634x4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t="37901" r="38619" b="5443"/>
          <a:stretch/>
        </p:blipFill>
        <p:spPr bwMode="auto">
          <a:xfrm>
            <a:off x="685800" y="1848029"/>
            <a:ext cx="4267200" cy="3307338"/>
          </a:xfrm>
          <a:prstGeom prst="round2DiagRect">
            <a:avLst>
              <a:gd name="adj1" fmla="val 33311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Model Content 3\New folder\jee-mains-2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72">
            <a:off x="2830480" y="2227804"/>
            <a:ext cx="1626202" cy="13833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257800" y="1981200"/>
            <a:ext cx="3581400" cy="2554545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 একটা </a:t>
            </a:r>
            <a:r>
              <a:rPr lang="bn-BD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ওয়েবসাইটে </a:t>
            </a:r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দেখল সত্যিই অনলাইনে পরীক্ষার দেওয়ার ব্যবস্থা আছে।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94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MOTIAR\Motiar D. Content\Class Viii\Picture\পাঠ ৫৭\editing-student-authoris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36576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Motiar D. Content\Class Viii\Picture\পাঠ ৫৫\s 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721"/>
            <a:ext cx="3657600" cy="2819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4100" name="Picture 4" descr="E:\Motiar D. Content\Class Viii\Picture\পাঠ ৫৭\NCHEC_ExamRegistr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721"/>
            <a:ext cx="4114800" cy="2819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5" name="Rectangle 4"/>
          <p:cNvSpPr/>
          <p:nvPr/>
        </p:nvSpPr>
        <p:spPr>
          <a:xfrm>
            <a:off x="4495800" y="3352800"/>
            <a:ext cx="4495800" cy="3170099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 অনলাইনে পরীক্ষা দিয়ে দেখল তার প্রস্তুতি ভালো। আর সে যে প্রশ্নগুলোর ভুল উত্তর দিয়েছে তার সঠিক উত্তরও সে পেয়ে গেল।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18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Motiar D. Content\Class VII\Picture\55\smiling-indian-woman-work-218735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6"/>
          <a:stretch/>
        </p:blipFill>
        <p:spPr bwMode="auto">
          <a:xfrm>
            <a:off x="333555" y="1905000"/>
            <a:ext cx="3657600" cy="385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RAFI\Desktop\Motiar\New folder\optical_fibr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426" y="1219200"/>
            <a:ext cx="3962400" cy="23982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0" y="4038600"/>
            <a:ext cx="4343400" cy="2554545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শুক্লা ইউনিভার্সিটিতে ফাইবার অপটিক্স পড়ায়। বয়স কম হওয়ায় তার অভিজ্ঞতা কম।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228600"/>
            <a:ext cx="5257800" cy="769441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শিক্ষায়</a:t>
            </a:r>
            <a:r>
              <a:rPr lang="en-US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dirty="0" err="1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ইন্টারনেট</a:t>
            </a:r>
            <a:r>
              <a:rPr lang="en-US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: </a:t>
            </a:r>
            <a:r>
              <a:rPr lang="en-US" sz="4400" dirty="0" err="1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ঘটনা</a:t>
            </a:r>
            <a:r>
              <a:rPr lang="en-US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-</a:t>
            </a:r>
            <a:r>
              <a:rPr lang="bn-BD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৫</a:t>
            </a:r>
            <a:endParaRPr lang="en-US" sz="4400" dirty="0">
              <a:ln w="190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88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Motiar D. Content\Class VII\Picture\55\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2"/>
          <a:stretch/>
        </p:blipFill>
        <p:spPr bwMode="auto">
          <a:xfrm>
            <a:off x="457200" y="1371599"/>
            <a:ext cx="3429000" cy="434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67200" y="2819400"/>
            <a:ext cx="4507302" cy="2308324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bn-BD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 সব সময় ভাবত একজন অভিজ্ঞ শিক্ষকের সাথে পরিচয় থাকলে তার কাছ থেকে সে শিখে নিতে পারত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bn-BD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94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95" y="381000"/>
            <a:ext cx="367177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 descr="E:\Motiar D. Content\Class VII\Picture\55\indian-woman-talking-cellphone-221393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3661565" cy="3137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5" name="Rectangle 4"/>
          <p:cNvSpPr/>
          <p:nvPr/>
        </p:nvSpPr>
        <p:spPr>
          <a:xfrm>
            <a:off x="4421038" y="996821"/>
            <a:ext cx="4419600" cy="3170099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 একটা বড় ওয়েবসাইটে খোঁজার পর একজন বড় প্রফেসরের লেকচার নোট পেয়ে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সে ডাউনলোড করে নিল।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7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Motiar D. Content\Class VII\Picture\55\indian-man-using-computer-home-young-guy-start-his-new-online-business-laptop-asian-internet-indoor-relaxed-549232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8" r="13952" b="10264"/>
          <a:stretch/>
        </p:blipFill>
        <p:spPr bwMode="auto">
          <a:xfrm>
            <a:off x="637353" y="2542639"/>
            <a:ext cx="3629847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1676400" y="228600"/>
            <a:ext cx="5257800" cy="769441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শিক্ষায়</a:t>
            </a:r>
            <a:r>
              <a:rPr lang="en-US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dirty="0" err="1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ইন্টারনেট</a:t>
            </a:r>
            <a:r>
              <a:rPr lang="en-US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: </a:t>
            </a:r>
            <a:r>
              <a:rPr lang="en-US" sz="4400" dirty="0" err="1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ঘটনা</a:t>
            </a:r>
            <a:r>
              <a:rPr lang="en-US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-</a:t>
            </a:r>
            <a:r>
              <a:rPr lang="bn-BD" sz="4400" dirty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৬</a:t>
            </a:r>
            <a:endParaRPr lang="en-US" sz="4400" dirty="0">
              <a:ln w="190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67200" y="2819400"/>
            <a:ext cx="4507302" cy="1323439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Lef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রাজিব পদার্থ বিজ্ঞান নিয়ে পাশ করেছে।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26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Motiar D. Content\Class VII\Picture\55\Worried-Indian-Man-@-Compu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38100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6148" name="Picture 4" descr="E:\Motiar D. Content\Class VII\Picture\55\NSO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25780"/>
            <a:ext cx="4131733" cy="259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Motiar D. Content\Class VII\Picture\55\0291db28b5ecfe9ba9acc0f6b504038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5780"/>
            <a:ext cx="3810000" cy="259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55067" y="3352800"/>
            <a:ext cx="4284133" cy="3170099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 খুব দুঃখ  বিশ্ববিদ্যালয়ে এস্ট্রোফিজিক্সের উপর কোন কোর্স ছিল না- তার খুব শখ বিষয়টি পড়ার। 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54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Motiar D. Content\Class VII\Picture\55\rnichol_mas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03"/>
          <a:stretch/>
        </p:blipFill>
        <p:spPr bwMode="auto">
          <a:xfrm>
            <a:off x="381000" y="1066800"/>
            <a:ext cx="3714750" cy="35583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5" name="Rectangle 4"/>
          <p:cNvSpPr/>
          <p:nvPr/>
        </p:nvSpPr>
        <p:spPr>
          <a:xfrm>
            <a:off x="4481422" y="1455099"/>
            <a:ext cx="4189562" cy="3170099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isometricOffAxis2Lef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হঠাৎ করে খবর পেল খুব বড় একটা বিশ্ববিদ্যালয়ের একজন </a:t>
            </a:r>
            <a:r>
              <a:rPr lang="bn-BD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 প্রফেসর এস্ট্রোফিজিক্সের </a:t>
            </a:r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 </a:t>
            </a:r>
            <a:r>
              <a:rPr lang="bn-BD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কোর্স </a:t>
            </a:r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দিচ্ছেন।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0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06" y="364870"/>
            <a:ext cx="3927894" cy="27118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 descr="E:\Motiar D. Content\Class VII\Picture\55\27147854-Young-Asian-Indian-businessman-using-a-notebook-computer-or-laptop-during-office-break-at-cafe-relax-Stock-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198"/>
            <a:ext cx="3962400" cy="2928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9" name="Picture 7" descr="E:\Motiar D. Content\Class VII\Picture\55\young_asian_indian_businessman_using_laptop_notebook_cg6p1187261c_th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870"/>
            <a:ext cx="3924300" cy="2608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Rectangle 9"/>
          <p:cNvSpPr/>
          <p:nvPr/>
        </p:nvSpPr>
        <p:spPr>
          <a:xfrm>
            <a:off x="4582064" y="3498897"/>
            <a:ext cx="4343400" cy="3170099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রাজিব অনলাইনে পুরো কোর্সটি করতে পারবে জেনে খুবই  খুশি। সে তখন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BD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কোর্সটিতে রেজিস্ট্রেশন করে ফেলল।  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58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857451"/>
              </p:ext>
            </p:extLst>
          </p:nvPr>
        </p:nvGraphicFramePr>
        <p:xfrm>
          <a:off x="3886200" y="21240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124075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219200" y="533400"/>
            <a:ext cx="6934200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58178" y="5004737"/>
            <a:ext cx="2627643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bn-BD" sz="48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 </a:t>
            </a:r>
            <a:endParaRPr lang="en-US" sz="48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3858897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কার্যক্রমে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দেখলাম</a:t>
            </a:r>
            <a:r>
              <a:rPr lang="bn-BD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2958" y="2590800"/>
            <a:ext cx="8610600" cy="1938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বাংলাদেশের সকল ছাত্রছাত্রীর যদি একটি করে ল্যাপটপ থাকতো তখন শিক্ষার ব্যাপারে আর কী কী করা যেতে পারে সেটি নিয়ে সবাই মিলে একটি রচন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া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20272" y="739007"/>
            <a:ext cx="4237728" cy="752569"/>
            <a:chOff x="2794176" y="-5470458"/>
            <a:chExt cx="3276599" cy="2068757"/>
          </a:xfrm>
        </p:grpSpPr>
        <p:sp>
          <p:nvSpPr>
            <p:cNvPr id="7" name="Rounded Rectangle 6"/>
            <p:cNvSpPr/>
            <p:nvPr/>
          </p:nvSpPr>
          <p:spPr>
            <a:xfrm>
              <a:off x="2794176" y="-5470458"/>
              <a:ext cx="3276599" cy="2008721"/>
            </a:xfrm>
            <a:prstGeom prst="roundRect">
              <a:avLst/>
            </a:prstGeom>
            <a:solidFill>
              <a:srgbClr val="FF99FF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343428" y="-5377239"/>
              <a:ext cx="2297787" cy="197553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buNone/>
              </a:pPr>
              <a:r>
                <a:rPr lang="bn-BD" sz="4400" b="1" spc="50" dirty="0" smtClean="0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দলগত কাজ </a:t>
              </a:r>
              <a:endParaRPr lang="en-US" sz="4400" b="1" cap="none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63" y="283654"/>
            <a:ext cx="1752600" cy="16971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7951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1143000"/>
            <a:ext cx="3200400" cy="1066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524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2448580"/>
            <a:ext cx="7162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(১)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মিতুলের ভাই কোথা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থেকে বই ডাউনলোড করে দিলেন?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3124200"/>
            <a:ext cx="19812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NAEM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9600" y="3124200"/>
            <a:ext cx="25146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NTRCA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3896380"/>
            <a:ext cx="19812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NAPE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19600" y="3896380"/>
            <a:ext cx="25146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NCTB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4658380"/>
            <a:ext cx="70866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২)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শুক্লা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সমস্যার সমাধা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bn-BD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9600" y="6029980"/>
            <a:ext cx="29718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(ঘ) শিক্ষক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19600" y="5257800"/>
            <a:ext cx="29718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(খ)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পত্রিকা</a:t>
            </a:r>
            <a:r>
              <a:rPr lang="bn-BD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0600" y="6029980"/>
            <a:ext cx="30861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ইন্টারনেট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5257800"/>
            <a:ext cx="30861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বই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0" y="1219200"/>
            <a:ext cx="2514600" cy="822305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0" y="1219200"/>
            <a:ext cx="2514600" cy="822305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71800" y="138178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71800" y="138178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71800" y="137160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71800" y="138178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71800" y="1371600"/>
            <a:ext cx="2895600" cy="523220"/>
          </a:xfrm>
          <a:prstGeom prst="homePlate">
            <a:avLst>
              <a:gd name="adj" fmla="val 97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85655" y="1371600"/>
            <a:ext cx="2895600" cy="523220"/>
          </a:xfrm>
          <a:prstGeom prst="homePlate">
            <a:avLst>
              <a:gd name="adj" fmla="val 627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34100" y="101025"/>
            <a:ext cx="1752600" cy="737175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65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951071"/>
            <a:ext cx="4343400" cy="990124"/>
          </a:xfrm>
          <a:prstGeom prst="downArrowCallout">
            <a:avLst>
              <a:gd name="adj1" fmla="val 12324"/>
              <a:gd name="adj2" fmla="val 235735"/>
              <a:gd name="adj3" fmla="val 25000"/>
              <a:gd name="adj4" fmla="val 6497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নিচের প্রশ্নগুলোর উত্তর দাও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995678"/>
            <a:ext cx="7543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১। মিতু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লের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মন খারাপ কেন?</a:t>
            </a:r>
          </a:p>
          <a:p>
            <a:pPr lvl="0"/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প্রিয়াংকা</a:t>
            </a:r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তার সমস্যার সমাধান কোথায় পেল? </a:t>
            </a:r>
          </a:p>
          <a:p>
            <a:pPr lvl="0"/>
            <a:r>
              <a:rPr lang="en-US" sz="3600" b="1" dirty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 রাজিবের মনে কষ্ট কেন?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1955979"/>
            <a:ext cx="2514600" cy="20064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34100" y="101025"/>
            <a:ext cx="1752600" cy="737175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13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609600"/>
            <a:ext cx="8229600" cy="80803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ি</a:t>
            </a:r>
            <a:r>
              <a:rPr lang="bn-BD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 কাজ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fld id="{4314E328-9D49-4C26-9C76-0AEC5AD2229D}" type="datetime1">
              <a:rPr lang="en-US" smtClean="0"/>
              <a:t>9/28/2019</a:t>
            </a:fld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255917" y="4293897"/>
            <a:ext cx="8632166" cy="212365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 ইন্টারনেট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 আর্ন্তজাতিক গণিত অলিম্পিয়ার্ডে অংশগ্রহণ করবে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ধাপসমূহ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jes\Desktop\inde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4" r="24860" b="7270"/>
          <a:stretch/>
        </p:blipFill>
        <p:spPr bwMode="auto">
          <a:xfrm>
            <a:off x="2743201" y="1600200"/>
            <a:ext cx="3733800" cy="240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15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03120" y="304800"/>
            <a:ext cx="5105400" cy="134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8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ধন্যবাদ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0" name="Picture 2" descr="C:\Users\RAFI\Desktop\New folder\search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748" y="1981200"/>
            <a:ext cx="4332144" cy="2921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9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35004"/>
            <a:ext cx="29210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037582"/>
            <a:ext cx="8382000" cy="10772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095" y="4373941"/>
            <a:ext cx="8572500" cy="1815882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 মোঃ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কবির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ঢাকা</a:t>
            </a:r>
            <a:endParaRPr lang="bn-IN" sz="28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মোঃ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সহকারি </a:t>
            </a:r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অধ্যাপক, টিটিসি,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পাবনা</a:t>
            </a:r>
            <a:endParaRPr lang="en-US" sz="2800" b="1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 মির্জা মোঃ দিদারুল আ</a:t>
            </a:r>
            <a:r>
              <a:rPr lang="en-US" sz="2800" b="1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নাম</a:t>
            </a:r>
            <a:r>
              <a:rPr lang="bn-BD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টিটিসি, </a:t>
            </a:r>
            <a:r>
              <a:rPr lang="bn-BD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ঢাকা</a:t>
            </a:r>
            <a:endParaRPr lang="en-US" sz="2800" b="1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মো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খান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),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খুলনা</a:t>
            </a:r>
            <a:endParaRPr lang="bn-BD" sz="28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76400"/>
            <a:ext cx="8212282" cy="120032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00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53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457200"/>
            <a:ext cx="8382000" cy="6019800"/>
          </a:xfrm>
          <a:prstGeom prst="rect">
            <a:avLst/>
          </a:prstGeom>
          <a:noFill/>
          <a:ln w="152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09800" y="644604"/>
            <a:ext cx="5105400" cy="11079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6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6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E:\MOTIAR\Motiar D. Content\Class Viii\Picture\পাঠ ৪৬ দৈন্ন্দিন সমস্যা\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009" y="2362200"/>
            <a:ext cx="4887191" cy="3162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93961" y="1580151"/>
                <a:ext cx="7897639" cy="306804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 smtClean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এই</a:t>
                </a:r>
                <a:r>
                  <a:rPr lang="en-US" sz="3200" b="1" dirty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পাঠ</a:t>
                </a:r>
                <a:r>
                  <a:rPr lang="en-US" sz="3200" b="1" dirty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শেষে</a:t>
                </a:r>
                <a:r>
                  <a:rPr lang="en-US" sz="3200" b="1" dirty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শিক্ষার্থীরা</a:t>
                </a:r>
                <a:r>
                  <a:rPr lang="en-US" sz="3200" b="1" dirty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…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  <a:sym typeface="Wingdings 2" panose="05020102010507070707" pitchFamily="18" charset="2"/>
                        </a:rPr>
                        <m:t>১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  <a:sym typeface="Wingdings 2" panose="05020102010507070707" pitchFamily="18" charset="2"/>
                        </a:rPr>
                        <m:t>।</m:t>
                      </m:r>
                      <m:r>
                        <a:rPr lang="bn-BD" sz="3200" b="1" i="1" dirty="0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  <a:sym typeface="Wingdings 2" panose="05020102010507070707" pitchFamily="18" charset="2"/>
                        </a:rPr>
                        <m:t> </m:t>
                      </m:r>
                      <m:r>
                        <a:rPr lang="bn-BD" sz="3200" b="1" i="1" dirty="0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  <a:sym typeface="Wingdings 2" panose="05020102010507070707" pitchFamily="18" charset="2"/>
                        </a:rPr>
                        <m:t>ইন্টারনেট</m:t>
                      </m:r>
                      <m:r>
                        <a:rPr lang="bn-BD" sz="3200" b="1" i="1" dirty="0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  <a:sym typeface="Wingdings 2" panose="05020102010507070707" pitchFamily="18" charset="2"/>
                        </a:rPr>
                        <m:t> </m:t>
                      </m:r>
                      <m:r>
                        <a:rPr lang="bn-BD" sz="3200" b="1" i="1" dirty="0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  <a:sym typeface="Wingdings 2" panose="05020102010507070707" pitchFamily="18" charset="2"/>
                        </a:rPr>
                        <m:t>ব্যবহারের</m:t>
                      </m:r>
                      <m:r>
                        <a:rPr lang="bn-BD" sz="3200" b="1" i="1" dirty="0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  <a:sym typeface="Wingdings 2" panose="05020102010507070707" pitchFamily="18" charset="2"/>
                        </a:rPr>
                        <m:t> 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  <a:sym typeface="Wingdings 2" panose="05020102010507070707" pitchFamily="18" charset="2"/>
                        </a:rPr>
                        <m:t>ক্ষেত্রসমূহ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  <a:sym typeface="Wingdings 2" panose="05020102010507070707" pitchFamily="18" charset="2"/>
                        </a:rPr>
                        <m:t> 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  <a:sym typeface="Wingdings 2" panose="05020102010507070707" pitchFamily="18" charset="2"/>
                        </a:rPr>
                        <m:t>চিহ্নিত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  <a:sym typeface="Wingdings 2" panose="05020102010507070707" pitchFamily="18" charset="2"/>
                        </a:rPr>
                        <m:t> 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  <a:sym typeface="Wingdings 2" panose="05020102010507070707" pitchFamily="18" charset="2"/>
                        </a:rPr>
                        <m:t>করতে</m:t>
                      </m:r>
                      <m:r>
                        <a:rPr lang="bn-BD" sz="3200" b="1" i="1" dirty="0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  <a:sym typeface="Wingdings 2" panose="05020102010507070707" pitchFamily="18" charset="2"/>
                        </a:rPr>
                        <m:t> </m:t>
                      </m:r>
                      <m:r>
                        <a:rPr lang="bn-BD" sz="3200" b="1" i="1" dirty="0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  <a:sym typeface="Wingdings 2" panose="05020102010507070707" pitchFamily="18" charset="2"/>
                        </a:rPr>
                        <m:t>পারবে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  <a:sym typeface="Wingdings 2" panose="05020102010507070707" pitchFamily="18" charset="2"/>
                        </a:rPr>
                        <m:t>;</m:t>
                      </m:r>
                    </m:oMath>
                  </m:oMathPara>
                </a14:m>
                <a:endParaRPr lang="bn-BD" sz="3200" b="1" i="1" dirty="0" smtClean="0">
                  <a:solidFill>
                    <a:schemeClr val="tx1"/>
                  </a:solidFill>
                  <a:latin typeface="Cambria Math"/>
                  <a:cs typeface="NikoshBAN" pitchFamily="2" charset="0"/>
                  <a:sym typeface="Wingdings 2" panose="05020102010507070707" pitchFamily="18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২</m:t>
                    </m:r>
                    <m:r>
                      <a:rPr lang="en-US" sz="3200" b="1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।</m:t>
                    </m:r>
                    <m:r>
                      <a:rPr lang="en-US" sz="3200" b="1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</m:oMath>
                </a14:m>
                <a:r>
                  <a:rPr lang="bn-BD" sz="32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3200" b="1" i="1" dirty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শিক্ষায়</m:t>
                    </m:r>
                  </m:oMath>
                </a14:m>
                <a:r>
                  <a:rPr lang="bn-BD" sz="32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3200" b="1" i="1" dirty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ইন্টারনেট</m:t>
                    </m:r>
                    <m:r>
                      <a:rPr lang="bn-BD" sz="3200" b="1" i="1" dirty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bn-BD" sz="3200" b="1" i="1" dirty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ব্যবহার</m:t>
                    </m:r>
                    <m:r>
                      <a:rPr lang="bn-BD" sz="3200" b="1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en-US" sz="3200" b="1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বর্ণনা</m:t>
                    </m:r>
                    <m:r>
                      <a:rPr lang="en-US" sz="3200" b="1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bn-BD" sz="3200" b="1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করতে</m:t>
                    </m:r>
                    <m:r>
                      <a:rPr lang="bn-BD" sz="3200" b="1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bn-BD" sz="3200" b="1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পারবে।</m:t>
                    </m:r>
                  </m:oMath>
                </a14:m>
                <a:endParaRPr lang="bn-BD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961" y="1580151"/>
                <a:ext cx="7897639" cy="3068049"/>
              </a:xfrm>
              <a:prstGeom prst="rect">
                <a:avLst/>
              </a:prstGeom>
              <a:blipFill rotWithShape="1">
                <a:blip r:embed="rId2"/>
                <a:stretch>
                  <a:fillRect l="-192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32"/>
          <p:cNvGrpSpPr/>
          <p:nvPr/>
        </p:nvGrpSpPr>
        <p:grpSpPr>
          <a:xfrm rot="16200000">
            <a:off x="4166044" y="-1244157"/>
            <a:ext cx="964316" cy="4114797"/>
            <a:chOff x="203347" y="240162"/>
            <a:chExt cx="11459562" cy="5591289"/>
          </a:xfrm>
        </p:grpSpPr>
        <p:sp>
          <p:nvSpPr>
            <p:cNvPr id="4" name="Rounded Rectangle 3"/>
            <p:cNvSpPr/>
            <p:nvPr/>
          </p:nvSpPr>
          <p:spPr>
            <a:xfrm>
              <a:off x="203347" y="240162"/>
              <a:ext cx="11158620" cy="5304822"/>
            </a:xfrm>
            <a:prstGeom prst="roundRect">
              <a:avLst/>
            </a:prstGeom>
            <a:noFill/>
            <a:ln w="101600" cmpd="sng">
              <a:solidFill>
                <a:srgbClr val="FF66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03661" y="33510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EBE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03975" y="43004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66CC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04289" y="526629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FFF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8" name="Group 44"/>
          <p:cNvGrpSpPr/>
          <p:nvPr/>
        </p:nvGrpSpPr>
        <p:grpSpPr>
          <a:xfrm>
            <a:off x="609601" y="1905000"/>
            <a:ext cx="7848599" cy="2514600"/>
            <a:chOff x="203347" y="240162"/>
            <a:chExt cx="11459562" cy="5591289"/>
          </a:xfrm>
        </p:grpSpPr>
        <p:sp>
          <p:nvSpPr>
            <p:cNvPr id="9" name="Rounded Rectangle 8"/>
            <p:cNvSpPr/>
            <p:nvPr/>
          </p:nvSpPr>
          <p:spPr>
            <a:xfrm>
              <a:off x="203347" y="240162"/>
              <a:ext cx="11158620" cy="5304822"/>
            </a:xfrm>
            <a:prstGeom prst="roundRect">
              <a:avLst/>
            </a:prstGeom>
            <a:noFill/>
            <a:ln w="101600" cmpd="sng">
              <a:solidFill>
                <a:srgbClr val="FF66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03661" y="33510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EBE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03975" y="43004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66CC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04289" y="526629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FFF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209800" y="4572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548311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mobile\IMG_20150406_120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93646"/>
            <a:ext cx="2971800" cy="34167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4038600" y="2514600"/>
            <a:ext cx="4038600" cy="1938992"/>
          </a:xfrm>
          <a:prstGeom prst="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মি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তুল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সপ্তম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শ্রেণিতে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পড়ে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।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সে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তার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বাংলা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বইটি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হারিয়ে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ফেলেছে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57200"/>
            <a:ext cx="5257800" cy="769441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শিক্ষায়</a:t>
            </a:r>
            <a:r>
              <a:rPr lang="en-US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dirty="0" err="1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ইন্টারনেট</a:t>
            </a:r>
            <a:r>
              <a:rPr lang="en-US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: ঘটনা-১</a:t>
            </a:r>
            <a:endParaRPr lang="en-US" sz="4400" dirty="0">
              <a:ln w="190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F:\mobile\IMG_20150406_120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81200"/>
            <a:ext cx="3505200" cy="3733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4572000" y="3124200"/>
            <a:ext cx="3810000" cy="1938992"/>
          </a:xfrm>
          <a:prstGeom prst="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স্কুলের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লাইব্রেরি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আনতে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গিয়েছিল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57200"/>
            <a:ext cx="5257800" cy="769441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শিক্ষায়</a:t>
            </a:r>
            <a:r>
              <a:rPr lang="en-US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dirty="0" err="1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ইন্টারনেট</a:t>
            </a:r>
            <a:r>
              <a:rPr lang="en-US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: ঘটনা-১</a:t>
            </a:r>
            <a:endParaRPr lang="en-US" sz="4400" dirty="0">
              <a:ln w="190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mobile\IMG_20150406_120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09800"/>
            <a:ext cx="2819400" cy="345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572000" y="2971800"/>
            <a:ext cx="3810000" cy="1938992"/>
          </a:xfrm>
          <a:prstGeom prst="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আনার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ফাঁকে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</a:t>
            </a:r>
            <a:r>
              <a:rPr lang="bn-BD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গিয়েছে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457200"/>
            <a:ext cx="5257800" cy="769441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শিক্ষায়</a:t>
            </a:r>
            <a:r>
              <a:rPr lang="en-US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dirty="0" err="1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ইন্টারনেট</a:t>
            </a:r>
            <a:r>
              <a:rPr lang="en-US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: ঘটনা-১</a:t>
            </a:r>
            <a:endParaRPr lang="en-US" sz="4400" dirty="0">
              <a:ln w="190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mobile\IMG_20150406_120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0"/>
            <a:ext cx="3048000" cy="350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4495800" y="3657600"/>
            <a:ext cx="3810000" cy="707886"/>
          </a:xfrm>
          <a:prstGeom prst="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মিতুলের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খারাপ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457200"/>
            <a:ext cx="5257800" cy="769441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শিক্ষায়</a:t>
            </a:r>
            <a:r>
              <a:rPr lang="en-US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dirty="0" err="1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ইন্টারনেট</a:t>
            </a:r>
            <a:r>
              <a:rPr lang="en-US" sz="4400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: ঘটনা-১</a:t>
            </a:r>
            <a:endParaRPr lang="en-US" sz="4400" dirty="0">
              <a:ln w="190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</TotalTime>
  <Words>776</Words>
  <Application>Microsoft Office PowerPoint</Application>
  <PresentationFormat>On-screen Show (4:3)</PresentationFormat>
  <Paragraphs>100</Paragraphs>
  <Slides>35</Slides>
  <Notes>1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1_Office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Motiar</dc:creator>
  <cp:lastModifiedBy>SHAHIDUL ISLAM</cp:lastModifiedBy>
  <cp:revision>108</cp:revision>
  <dcterms:created xsi:type="dcterms:W3CDTF">2015-04-05T17:35:32Z</dcterms:created>
  <dcterms:modified xsi:type="dcterms:W3CDTF">2019-09-28T08:51:35Z</dcterms:modified>
</cp:coreProperties>
</file>