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73" r:id="rId6"/>
    <p:sldId id="259" r:id="rId7"/>
    <p:sldId id="277" r:id="rId8"/>
    <p:sldId id="278" r:id="rId9"/>
    <p:sldId id="274" r:id="rId10"/>
    <p:sldId id="276" r:id="rId11"/>
    <p:sldId id="280" r:id="rId12"/>
    <p:sldId id="281" r:id="rId13"/>
    <p:sldId id="282" r:id="rId14"/>
    <p:sldId id="279" r:id="rId15"/>
    <p:sldId id="283" r:id="rId16"/>
    <p:sldId id="284" r:id="rId17"/>
    <p:sldId id="268" r:id="rId18"/>
    <p:sldId id="269" r:id="rId19"/>
    <p:sldId id="270" r:id="rId20"/>
    <p:sldId id="271" r:id="rId21"/>
  </p:sldIdLst>
  <p:sldSz cx="9601200" cy="6858000"/>
  <p:notesSz cx="6858000" cy="9144000"/>
  <p:defaultTextStyle>
    <a:defPPr>
      <a:defRPr lang="en-US"/>
    </a:defPPr>
    <a:lvl1pPr marL="0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1pPr>
    <a:lvl2pPr marL="432465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2pPr>
    <a:lvl3pPr marL="864931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3pPr>
    <a:lvl4pPr marL="1297396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4pPr>
    <a:lvl5pPr marL="1729862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5pPr>
    <a:lvl6pPr marL="2162327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6pPr>
    <a:lvl7pPr marL="2594793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7pPr>
    <a:lvl8pPr marL="3027258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8pPr>
    <a:lvl9pPr marL="3459724" algn="l" defTabSz="864931" rtl="0" eaLnBrk="1" latinLnBrk="0" hangingPunct="1">
      <a:defRPr sz="17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4660"/>
  </p:normalViewPr>
  <p:slideViewPr>
    <p:cSldViewPr>
      <p:cViewPr varScale="1">
        <p:scale>
          <a:sx n="70" d="100"/>
          <a:sy n="70" d="100"/>
        </p:scale>
        <p:origin x="1356" y="72"/>
      </p:cViewPr>
      <p:guideLst>
        <p:guide orient="horz" pos="2160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130430"/>
            <a:ext cx="816102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3886200"/>
            <a:ext cx="67208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0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0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0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80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0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20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40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60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3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8" y="4406904"/>
            <a:ext cx="8161020" cy="1362075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8" y="2906713"/>
            <a:ext cx="8161020" cy="1500188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2003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640070" indent="0">
              <a:buNone/>
              <a:defRPr sz="1120">
                <a:solidFill>
                  <a:schemeClr val="tx1">
                    <a:tint val="75000"/>
                  </a:schemeClr>
                </a:solidFill>
              </a:defRPr>
            </a:lvl3pPr>
            <a:lvl4pPr marL="960105" indent="0">
              <a:buNone/>
              <a:defRPr sz="980">
                <a:solidFill>
                  <a:schemeClr val="tx1">
                    <a:tint val="75000"/>
                  </a:schemeClr>
                </a:solidFill>
              </a:defRPr>
            </a:lvl4pPr>
            <a:lvl5pPr marL="1280141" indent="0">
              <a:buNone/>
              <a:defRPr sz="980">
                <a:solidFill>
                  <a:schemeClr val="tx1">
                    <a:tint val="75000"/>
                  </a:schemeClr>
                </a:solidFill>
              </a:defRPr>
            </a:lvl5pPr>
            <a:lvl6pPr marL="1600176" indent="0">
              <a:buNone/>
              <a:defRPr sz="980">
                <a:solidFill>
                  <a:schemeClr val="tx1">
                    <a:tint val="75000"/>
                  </a:schemeClr>
                </a:solidFill>
              </a:defRPr>
            </a:lvl6pPr>
            <a:lvl7pPr marL="1920212" indent="0">
              <a:buNone/>
              <a:defRPr sz="980">
                <a:solidFill>
                  <a:schemeClr val="tx1">
                    <a:tint val="75000"/>
                  </a:schemeClr>
                </a:solidFill>
              </a:defRPr>
            </a:lvl7pPr>
            <a:lvl8pPr marL="2240247" indent="0">
              <a:buNone/>
              <a:defRPr sz="980">
                <a:solidFill>
                  <a:schemeClr val="tx1">
                    <a:tint val="75000"/>
                  </a:schemeClr>
                </a:solidFill>
              </a:defRPr>
            </a:lvl8pPr>
            <a:lvl9pPr marL="2560281" indent="0">
              <a:buNone/>
              <a:defRPr sz="9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8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1600204"/>
            <a:ext cx="4240530" cy="4525963"/>
          </a:xfrm>
        </p:spPr>
        <p:txBody>
          <a:bodyPr/>
          <a:lstStyle>
            <a:lvl1pPr>
              <a:defRPr sz="1960"/>
            </a:lvl1pPr>
            <a:lvl2pPr>
              <a:defRPr sz="1680"/>
            </a:lvl2pPr>
            <a:lvl3pPr>
              <a:defRPr sz="140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1600204"/>
            <a:ext cx="4240530" cy="4525963"/>
          </a:xfrm>
        </p:spPr>
        <p:txBody>
          <a:bodyPr/>
          <a:lstStyle>
            <a:lvl1pPr>
              <a:defRPr sz="1960"/>
            </a:lvl1pPr>
            <a:lvl2pPr>
              <a:defRPr sz="1680"/>
            </a:lvl2pPr>
            <a:lvl3pPr>
              <a:defRPr sz="140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1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2" y="1535113"/>
            <a:ext cx="4242199" cy="639762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35" indent="0">
              <a:buNone/>
              <a:defRPr sz="1400" b="1"/>
            </a:lvl2pPr>
            <a:lvl3pPr marL="640070" indent="0">
              <a:buNone/>
              <a:defRPr sz="1260" b="1"/>
            </a:lvl3pPr>
            <a:lvl4pPr marL="960105" indent="0">
              <a:buNone/>
              <a:defRPr sz="1120" b="1"/>
            </a:lvl4pPr>
            <a:lvl5pPr marL="1280141" indent="0">
              <a:buNone/>
              <a:defRPr sz="1120" b="1"/>
            </a:lvl5pPr>
            <a:lvl6pPr marL="1600176" indent="0">
              <a:buNone/>
              <a:defRPr sz="1120" b="1"/>
            </a:lvl6pPr>
            <a:lvl7pPr marL="1920212" indent="0">
              <a:buNone/>
              <a:defRPr sz="1120" b="1"/>
            </a:lvl7pPr>
            <a:lvl8pPr marL="2240247" indent="0">
              <a:buNone/>
              <a:defRPr sz="1120" b="1"/>
            </a:lvl8pPr>
            <a:lvl9pPr marL="2560281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2" y="2174875"/>
            <a:ext cx="4242199" cy="3951288"/>
          </a:xfrm>
        </p:spPr>
        <p:txBody>
          <a:bodyPr/>
          <a:lstStyle>
            <a:lvl1pPr>
              <a:defRPr sz="1680"/>
            </a:lvl1pPr>
            <a:lvl2pPr>
              <a:defRPr sz="1400"/>
            </a:lvl2pPr>
            <a:lvl3pPr>
              <a:defRPr sz="1260"/>
            </a:lvl3pPr>
            <a:lvl4pPr>
              <a:defRPr sz="1120"/>
            </a:lvl4pPr>
            <a:lvl5pPr>
              <a:defRPr sz="1120"/>
            </a:lvl5pPr>
            <a:lvl6pPr>
              <a:defRPr sz="1120"/>
            </a:lvl6pPr>
            <a:lvl7pPr>
              <a:defRPr sz="1120"/>
            </a:lvl7pPr>
            <a:lvl8pPr>
              <a:defRPr sz="1120"/>
            </a:lvl8pPr>
            <a:lvl9pPr>
              <a:defRPr sz="11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8" y="1535113"/>
            <a:ext cx="4243865" cy="639762"/>
          </a:xfrm>
        </p:spPr>
        <p:txBody>
          <a:bodyPr anchor="b"/>
          <a:lstStyle>
            <a:lvl1pPr marL="0" indent="0">
              <a:buNone/>
              <a:defRPr sz="1680" b="1"/>
            </a:lvl1pPr>
            <a:lvl2pPr marL="320035" indent="0">
              <a:buNone/>
              <a:defRPr sz="1400" b="1"/>
            </a:lvl2pPr>
            <a:lvl3pPr marL="640070" indent="0">
              <a:buNone/>
              <a:defRPr sz="1260" b="1"/>
            </a:lvl3pPr>
            <a:lvl4pPr marL="960105" indent="0">
              <a:buNone/>
              <a:defRPr sz="1120" b="1"/>
            </a:lvl4pPr>
            <a:lvl5pPr marL="1280141" indent="0">
              <a:buNone/>
              <a:defRPr sz="1120" b="1"/>
            </a:lvl5pPr>
            <a:lvl6pPr marL="1600176" indent="0">
              <a:buNone/>
              <a:defRPr sz="1120" b="1"/>
            </a:lvl6pPr>
            <a:lvl7pPr marL="1920212" indent="0">
              <a:buNone/>
              <a:defRPr sz="1120" b="1"/>
            </a:lvl7pPr>
            <a:lvl8pPr marL="2240247" indent="0">
              <a:buNone/>
              <a:defRPr sz="1120" b="1"/>
            </a:lvl8pPr>
            <a:lvl9pPr marL="2560281" indent="0">
              <a:buNone/>
              <a:defRPr sz="1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8" y="2174875"/>
            <a:ext cx="4243865" cy="3951288"/>
          </a:xfrm>
        </p:spPr>
        <p:txBody>
          <a:bodyPr/>
          <a:lstStyle>
            <a:lvl1pPr>
              <a:defRPr sz="1680"/>
            </a:lvl1pPr>
            <a:lvl2pPr>
              <a:defRPr sz="1400"/>
            </a:lvl2pPr>
            <a:lvl3pPr>
              <a:defRPr sz="1260"/>
            </a:lvl3pPr>
            <a:lvl4pPr>
              <a:defRPr sz="1120"/>
            </a:lvl4pPr>
            <a:lvl5pPr>
              <a:defRPr sz="1120"/>
            </a:lvl5pPr>
            <a:lvl6pPr>
              <a:defRPr sz="1120"/>
            </a:lvl6pPr>
            <a:lvl7pPr>
              <a:defRPr sz="1120"/>
            </a:lvl7pPr>
            <a:lvl8pPr>
              <a:defRPr sz="1120"/>
            </a:lvl8pPr>
            <a:lvl9pPr>
              <a:defRPr sz="11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88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9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50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3" y="273050"/>
            <a:ext cx="3158728" cy="1162050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273055"/>
            <a:ext cx="5367338" cy="5853113"/>
          </a:xfrm>
        </p:spPr>
        <p:txBody>
          <a:bodyPr/>
          <a:lstStyle>
            <a:lvl1pPr>
              <a:defRPr sz="2240"/>
            </a:lvl1pPr>
            <a:lvl2pPr>
              <a:defRPr sz="1960"/>
            </a:lvl2pPr>
            <a:lvl3pPr>
              <a:defRPr sz="168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3" y="1435104"/>
            <a:ext cx="3158728" cy="4691063"/>
          </a:xfrm>
        </p:spPr>
        <p:txBody>
          <a:bodyPr/>
          <a:lstStyle>
            <a:lvl1pPr marL="0" indent="0">
              <a:buNone/>
              <a:defRPr sz="980"/>
            </a:lvl1pPr>
            <a:lvl2pPr marL="320035" indent="0">
              <a:buNone/>
              <a:defRPr sz="840"/>
            </a:lvl2pPr>
            <a:lvl3pPr marL="640070" indent="0">
              <a:buNone/>
              <a:defRPr sz="700"/>
            </a:lvl3pPr>
            <a:lvl4pPr marL="960105" indent="0">
              <a:buNone/>
              <a:defRPr sz="630"/>
            </a:lvl4pPr>
            <a:lvl5pPr marL="1280141" indent="0">
              <a:buNone/>
              <a:defRPr sz="630"/>
            </a:lvl5pPr>
            <a:lvl6pPr marL="1600176" indent="0">
              <a:buNone/>
              <a:defRPr sz="630"/>
            </a:lvl6pPr>
            <a:lvl7pPr marL="1920212" indent="0">
              <a:buNone/>
              <a:defRPr sz="630"/>
            </a:lvl7pPr>
            <a:lvl8pPr marL="2240247" indent="0">
              <a:buNone/>
              <a:defRPr sz="630"/>
            </a:lvl8pPr>
            <a:lvl9pPr marL="2560281" indent="0">
              <a:buNone/>
              <a:defRPr sz="63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68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4" y="4800600"/>
            <a:ext cx="5760720" cy="566738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4" y="612776"/>
            <a:ext cx="5760720" cy="4114800"/>
          </a:xfrm>
        </p:spPr>
        <p:txBody>
          <a:bodyPr/>
          <a:lstStyle>
            <a:lvl1pPr marL="0" indent="0">
              <a:buNone/>
              <a:defRPr sz="2240"/>
            </a:lvl1pPr>
            <a:lvl2pPr marL="320035" indent="0">
              <a:buNone/>
              <a:defRPr sz="1960"/>
            </a:lvl2pPr>
            <a:lvl3pPr marL="640070" indent="0">
              <a:buNone/>
              <a:defRPr sz="1680"/>
            </a:lvl3pPr>
            <a:lvl4pPr marL="960105" indent="0">
              <a:buNone/>
              <a:defRPr sz="1400"/>
            </a:lvl4pPr>
            <a:lvl5pPr marL="1280141" indent="0">
              <a:buNone/>
              <a:defRPr sz="1400"/>
            </a:lvl5pPr>
            <a:lvl6pPr marL="1600176" indent="0">
              <a:buNone/>
              <a:defRPr sz="1400"/>
            </a:lvl6pPr>
            <a:lvl7pPr marL="1920212" indent="0">
              <a:buNone/>
              <a:defRPr sz="1400"/>
            </a:lvl7pPr>
            <a:lvl8pPr marL="2240247" indent="0">
              <a:buNone/>
              <a:defRPr sz="1400"/>
            </a:lvl8pPr>
            <a:lvl9pPr marL="2560281" indent="0">
              <a:buNone/>
              <a:defRPr sz="1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4" y="5367338"/>
            <a:ext cx="5760720" cy="804863"/>
          </a:xfrm>
        </p:spPr>
        <p:txBody>
          <a:bodyPr/>
          <a:lstStyle>
            <a:lvl1pPr marL="0" indent="0">
              <a:buNone/>
              <a:defRPr sz="980"/>
            </a:lvl1pPr>
            <a:lvl2pPr marL="320035" indent="0">
              <a:buNone/>
              <a:defRPr sz="840"/>
            </a:lvl2pPr>
            <a:lvl3pPr marL="640070" indent="0">
              <a:buNone/>
              <a:defRPr sz="700"/>
            </a:lvl3pPr>
            <a:lvl4pPr marL="960105" indent="0">
              <a:buNone/>
              <a:defRPr sz="630"/>
            </a:lvl4pPr>
            <a:lvl5pPr marL="1280141" indent="0">
              <a:buNone/>
              <a:defRPr sz="630"/>
            </a:lvl5pPr>
            <a:lvl6pPr marL="1600176" indent="0">
              <a:buNone/>
              <a:defRPr sz="630"/>
            </a:lvl6pPr>
            <a:lvl7pPr marL="1920212" indent="0">
              <a:buNone/>
              <a:defRPr sz="630"/>
            </a:lvl7pPr>
            <a:lvl8pPr marL="2240247" indent="0">
              <a:buNone/>
              <a:defRPr sz="630"/>
            </a:lvl8pPr>
            <a:lvl9pPr marL="2560281" indent="0">
              <a:buNone/>
              <a:defRPr sz="63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3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8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274643"/>
            <a:ext cx="216027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274643"/>
            <a:ext cx="632079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4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274638"/>
            <a:ext cx="8641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1600204"/>
            <a:ext cx="86410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6356354"/>
            <a:ext cx="2240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A6942-B04D-4DA4-BE8A-3971E64F44FE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6356354"/>
            <a:ext cx="3040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6356354"/>
            <a:ext cx="2240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CC76F-419B-4E78-B22D-6F0EF3B4BF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6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70" rtl="0" eaLnBrk="1" latinLnBrk="0" hangingPunct="1"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26" indent="-240026" algn="l" defTabSz="640070" rtl="0" eaLnBrk="1" latinLnBrk="0" hangingPunct="1">
        <a:spcBef>
          <a:spcPct val="20000"/>
        </a:spcBef>
        <a:buFont typeface="Arial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20057" indent="-200022" algn="l" defTabSz="640070" rtl="0" eaLnBrk="1" latinLnBrk="0" hangingPunct="1">
        <a:spcBef>
          <a:spcPct val="20000"/>
        </a:spcBef>
        <a:buFont typeface="Arial" pitchFamily="34" charset="0"/>
        <a:buChar char="–"/>
        <a:defRPr sz="1960" kern="1200">
          <a:solidFill>
            <a:schemeClr val="tx1"/>
          </a:solidFill>
          <a:latin typeface="+mn-lt"/>
          <a:ea typeface="+mn-ea"/>
          <a:cs typeface="+mn-cs"/>
        </a:defRPr>
      </a:lvl2pPr>
      <a:lvl3pPr marL="800088" indent="-160018" algn="l" defTabSz="640070" rtl="0" eaLnBrk="1" latinLnBrk="0" hangingPunct="1">
        <a:spcBef>
          <a:spcPct val="20000"/>
        </a:spcBef>
        <a:buFont typeface="Arial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23" indent="-160018" algn="l" defTabSz="64007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58" indent="-160018" algn="l" defTabSz="64007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60194" indent="-160018" algn="l" defTabSz="64007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30" indent="-160018" algn="l" defTabSz="64007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64" indent="-160018" algn="l" defTabSz="64007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20299" indent="-160018" algn="l" defTabSz="64007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35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70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05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41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176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12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47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281" algn="l" defTabSz="64007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" y="1"/>
            <a:ext cx="96012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24" y="0"/>
            <a:ext cx="962280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ক্লাসে সবাইকে শুভেচ্ছা ও </a:t>
            </a:r>
            <a:r>
              <a:rPr lang="bn-BD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6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4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67741" y="304848"/>
            <a:ext cx="3796451" cy="895630"/>
          </a:xfrm>
          <a:prstGeom prst="rect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</p:spPr>
        <p:txBody>
          <a:bodyPr wrap="square" lIns="64008" tIns="32004" rIns="64008" bIns="32004">
            <a:spAutoFit/>
          </a:bodyPr>
          <a:lstStyle/>
          <a:p>
            <a:pPr algn="ctr"/>
            <a:r>
              <a:rPr lang="bn-BD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67000" y="1447800"/>
            <a:ext cx="4953000" cy="4495800"/>
            <a:chOff x="3200400" y="1526364"/>
            <a:chExt cx="4953000" cy="4495800"/>
          </a:xfrm>
        </p:grpSpPr>
        <p:sp>
          <p:nvSpPr>
            <p:cNvPr id="5" name="Vertical Scroll 4"/>
            <p:cNvSpPr/>
            <p:nvPr/>
          </p:nvSpPr>
          <p:spPr>
            <a:xfrm>
              <a:off x="3200400" y="1526364"/>
              <a:ext cx="4953000" cy="4495800"/>
            </a:xfrm>
            <a:prstGeom prst="verticalScroll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0000" y="2133600"/>
              <a:ext cx="3733800" cy="264995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lIns="64008" tIns="32004" rIns="64008" bIns="32004">
              <a:spAutoFit/>
            </a:bodyPr>
            <a:lstStyle/>
            <a:p>
              <a:pPr algn="ctr"/>
              <a:r>
                <a:rPr lang="en-US" sz="36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মুহাম্মদ</a:t>
              </a:r>
              <a:r>
                <a:rPr lang="en-US" sz="36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আবুবকর</a:t>
              </a:r>
              <a:r>
                <a:rPr lang="en-US" sz="36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সিদ্দিক</a:t>
              </a:r>
              <a:endParaRPr lang="en-US" sz="36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সহকারী</a:t>
              </a:r>
              <a:r>
                <a:rPr lang="en-US" sz="36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endParaRPr lang="en-US" sz="36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মগড়া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পালস্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‌ </a:t>
              </a:r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ইউনিয়ন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উচ্চ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endPara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মগড়া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কালিহাতি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200" b="1" dirty="0" err="1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টাংগাইল</a:t>
              </a:r>
              <a:r>
                <a:rPr lang="en-US" sz="32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340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2743200" y="1676400"/>
            <a:ext cx="4267200" cy="3810000"/>
          </a:xfrm>
          <a:prstGeom prst="verticalScroll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bn-IN" sz="3600" b="1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 – সপ্তম</a:t>
            </a:r>
          </a:p>
          <a:p>
            <a:pPr algn="ctr"/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 – এক </a:t>
            </a:r>
            <a:endParaRPr lang="bn-IN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– ছয়</a:t>
            </a:r>
            <a:endParaRPr lang="bn-BD" sz="3600" b="1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Terminator 1"/>
          <p:cNvSpPr/>
          <p:nvPr/>
        </p:nvSpPr>
        <p:spPr>
          <a:xfrm>
            <a:off x="3352800" y="228600"/>
            <a:ext cx="3276600" cy="1066800"/>
          </a:xfrm>
          <a:prstGeom prst="flowChartTerminator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" tIns="32004" rIns="64008" bIns="320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5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1428192"/>
            <a:ext cx="3413760" cy="22141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20" y="1401655"/>
            <a:ext cx="3361060" cy="22407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055" y="3784601"/>
            <a:ext cx="3556000" cy="494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613" dirty="0">
                <a:latin typeface="NikoshBAN" panose="02000000000000000000" pitchFamily="2" charset="0"/>
                <a:cs typeface="NikoshBAN" panose="02000000000000000000" pitchFamily="2" charset="0"/>
              </a:rPr>
              <a:t>আমরা সবাই সমাজে বসবাস করি</a:t>
            </a:r>
            <a:endParaRPr lang="en-US" sz="2613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78400" y="3784601"/>
            <a:ext cx="3840480" cy="896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613" dirty="0">
                <a:latin typeface="NikoshBAN" panose="02000000000000000000" pitchFamily="2" charset="0"/>
                <a:cs typeface="NikoshBAN" panose="02000000000000000000" pitchFamily="2" charset="0"/>
              </a:rPr>
              <a:t>এক সময় হাট-বাজার ছিল সামাজিক যোগাযোগের একমাত্র  মাধ্যম</a:t>
            </a:r>
            <a:endParaRPr lang="en-US" sz="2613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56383" y="355140"/>
            <a:ext cx="4027490" cy="71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344" tIns="42672" rIns="85344" bIns="4267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IN" sz="4107" dirty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</a:t>
            </a:r>
            <a:endParaRPr lang="en-US" sz="4107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0554" y="4719579"/>
            <a:ext cx="8815695" cy="552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987" dirty="0">
                <a:latin typeface="NikoshBAN" panose="02000000000000000000" pitchFamily="2" charset="0"/>
                <a:cs typeface="NikoshBAN" panose="02000000000000000000" pitchFamily="2" charset="0"/>
              </a:rPr>
              <a:t>কিন্ত বর্তমানে সামাজিক যোগাযোগের মাধ্যমের কি কোন পরিবর্তন হয়েছে ?</a:t>
            </a:r>
            <a:endParaRPr lang="en-US" sz="2987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3560" y="5236709"/>
            <a:ext cx="6329680" cy="72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107" dirty="0">
                <a:latin typeface="NikoshBAN" panose="02000000000000000000" pitchFamily="2" charset="0"/>
                <a:cs typeface="NikoshBAN" panose="02000000000000000000" pitchFamily="2" charset="0"/>
              </a:rPr>
              <a:t>কোন মাধ্যম ?</a:t>
            </a:r>
            <a:endParaRPr lang="en-US" sz="4107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0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3124" y="2057400"/>
            <a:ext cx="6873998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BD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</a:t>
            </a:r>
            <a:r>
              <a:rPr lang="bn-BD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বনে </a:t>
            </a:r>
            <a:r>
              <a:rPr lang="bn-BD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3124200" y="304800"/>
            <a:ext cx="3334648" cy="838200"/>
          </a:xfrm>
          <a:prstGeom prst="flowChartAlternateProcess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bn-IN" sz="308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08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5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133600"/>
            <a:ext cx="9144000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সামাজিক সম্পর্ক উন্নয়নে আইসিটি ব্যবহারের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ক্ষেত্র চিহ্নিত করতে পারবে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SMS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কার্ড এর ব্যবহার বর্ণনা করতে পারবে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স্মৃতি সংরক্ষণ ও বিনিময়ে বিভিন্ন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ওয়েবসাইটসমূহের সুবিধা বর্ণনা করতে পারবে </a:t>
            </a:r>
            <a:r>
              <a:rPr lang="hi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lowchart: Merge 1"/>
          <p:cNvSpPr/>
          <p:nvPr/>
        </p:nvSpPr>
        <p:spPr>
          <a:xfrm>
            <a:off x="0" y="0"/>
            <a:ext cx="9601200" cy="1447800"/>
          </a:xfrm>
          <a:prstGeom prst="flowChartMerg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" tIns="32004" rIns="64008" bIns="320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bn-IN" sz="252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55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81" y="988851"/>
            <a:ext cx="3158319" cy="21820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434" y="3877293"/>
            <a:ext cx="3142966" cy="2156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014093"/>
            <a:ext cx="3200400" cy="2156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219" y="3851134"/>
            <a:ext cx="3142966" cy="21829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3255627"/>
            <a:ext cx="3523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 থেকে গ্রামে সরাসরি যোগাযোগ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8534" y="3255626"/>
            <a:ext cx="3485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ঢোল বাজিয়ে খবর আদান-প্রদান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6910" y="6219101"/>
            <a:ext cx="382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চিঠি আদান-প্রদানের মাধ্যমে যোগাযোগ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0" y="6219101"/>
            <a:ext cx="3333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যোগাযোগকে আরও সহজ করেছে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lowchart: Terminator 13"/>
          <p:cNvSpPr/>
          <p:nvPr/>
        </p:nvSpPr>
        <p:spPr>
          <a:xfrm>
            <a:off x="2438400" y="48654"/>
            <a:ext cx="4876800" cy="739253"/>
          </a:xfrm>
          <a:prstGeom prst="flowChartTerminator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সম্পর্ক উন্নয়ন  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80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71600"/>
            <a:ext cx="3158319" cy="21820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71600"/>
            <a:ext cx="3158319" cy="2182029"/>
          </a:xfrm>
          <a:prstGeom prst="rect">
            <a:avLst/>
          </a:prstGeom>
        </p:spPr>
      </p:pic>
      <p:sp>
        <p:nvSpPr>
          <p:cNvPr id="5" name="Flowchart: Terminator 4"/>
          <p:cNvSpPr/>
          <p:nvPr/>
        </p:nvSpPr>
        <p:spPr>
          <a:xfrm>
            <a:off x="2362200" y="0"/>
            <a:ext cx="4876800" cy="739253"/>
          </a:xfrm>
          <a:prstGeom prst="flowChartTerminator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সম্পর্ক উন্নয়নে আইসিটি 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4038600"/>
            <a:ext cx="7273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সোস্যাল মিডিয়ার এই যুগে যোগাযোগের অনেক মাধ্যম রয়েছে যা সামাজিক কর্মকান্ডকে সহজ করেছে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7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4764079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কাগজে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আমন্ত্রণপত্র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ছাপানো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40622" y="4764079"/>
            <a:ext cx="3521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টেলিফোনে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দাওয়াত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2590800" y="0"/>
            <a:ext cx="4572000" cy="1447800"/>
          </a:xfrm>
          <a:prstGeom prst="horizontalScroll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 অনুষ্ঠানাদিতে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আমন্ত্রণ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941604"/>
            <a:ext cx="3791991" cy="25902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941604"/>
            <a:ext cx="3406204" cy="259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3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053936" y="0"/>
            <a:ext cx="5257800" cy="1447800"/>
          </a:xfrm>
          <a:prstGeom prst="horizontalScroll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অনুষ্ঠানাদিতে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আমন্ত্রণ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5850" y="5104259"/>
            <a:ext cx="2990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এসএমএস এর মাধ্যমে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2836" y="5106558"/>
            <a:ext cx="3893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ই-মেইলের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মাধ্যমে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667" y="1944746"/>
            <a:ext cx="3037464" cy="2907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935647"/>
            <a:ext cx="3037464" cy="290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2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00199"/>
            <a:ext cx="3429000" cy="25902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0"/>
            <a:ext cx="3406204" cy="259028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362200" y="152400"/>
            <a:ext cx="5334000" cy="990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দিবসসমূহের শুভেচ্ছা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600" y="4572000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জন্মদিন/ঈদ/পূজা যে কোন অনুষ্ঠানেই হাতে বানানো কার্ড দেওয়া যায়।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12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37855"/>
            <a:ext cx="3429000" cy="23621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752600"/>
            <a:ext cx="3429000" cy="234741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362200" y="152400"/>
            <a:ext cx="5334000" cy="990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দিবসসমূহের শুভেচ্ছা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44958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ই-কার্ডের মাধ্যমে শুভেচ্ছা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0" y="449580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সরাসরি টেলিফোনে শুভেচ্ছা বিনিময়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5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081" y="1634319"/>
            <a:ext cx="3810000" cy="25988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3276600" cy="263301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362200" y="152400"/>
            <a:ext cx="5334000" cy="990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দিবসসমূহের শুভেচ্ছা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482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SMS-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মাধ্যমে শুভেচ্ছা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16690" y="46482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এফএম রেডিওতে গান বাজিয়ে শুভেচ্ছা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0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200400" y="152400"/>
            <a:ext cx="3429000" cy="1447800"/>
            <a:chOff x="3276600" y="152400"/>
            <a:chExt cx="3429000" cy="1752600"/>
          </a:xfrm>
        </p:grpSpPr>
        <p:sp>
          <p:nvSpPr>
            <p:cNvPr id="2" name="Oval 1"/>
            <p:cNvSpPr/>
            <p:nvPr/>
          </p:nvSpPr>
          <p:spPr>
            <a:xfrm>
              <a:off x="3276600" y="152400"/>
              <a:ext cx="3429000" cy="1752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526596" y="567035"/>
              <a:ext cx="292900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IN" sz="54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জোড়ায় কাজ</a:t>
              </a:r>
              <a:endPara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90600" y="2209800"/>
            <a:ext cx="7848600" cy="160020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বন্ধুদের বিশেষ দিনের শুভেচ্ছা জানাতে তুমি কোন কোন মাধ্যম ব্যবহার করবে?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05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54" y="1145925"/>
            <a:ext cx="3352799" cy="21553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96" y="1148200"/>
            <a:ext cx="3352799" cy="2180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97" y="4114800"/>
            <a:ext cx="3352799" cy="2126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595" y="3996682"/>
            <a:ext cx="3327400" cy="2229134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2362200" y="76200"/>
            <a:ext cx="5184254" cy="84096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স্মৃতি সংরক্ষণ ও বিনিময়</a:t>
            </a:r>
            <a:endParaRPr lang="en-US" sz="4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250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389022"/>
            <a:ext cx="4114800" cy="2420977"/>
          </a:xfrm>
          <a:prstGeom prst="rect">
            <a:avLst/>
          </a:prstGeom>
        </p:spPr>
      </p:pic>
      <p:sp>
        <p:nvSpPr>
          <p:cNvPr id="7" name="Flowchart: Alternate Process 6"/>
          <p:cNvSpPr/>
          <p:nvPr/>
        </p:nvSpPr>
        <p:spPr>
          <a:xfrm>
            <a:off x="2362200" y="76200"/>
            <a:ext cx="5184254" cy="840962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স্মৃতি সংরক্ষণ ও বিনিময়</a:t>
            </a:r>
            <a:endParaRPr lang="en-US" sz="44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34964"/>
            <a:ext cx="4156312" cy="23750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066" y="4267200"/>
            <a:ext cx="4384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গুগলে অনেক সাইট রয়েছে যেখানে ছবি রাখা যায় এবং ব্যবহার করা যায়।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42672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 শেয়ারিং করা যায়।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43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362200"/>
            <a:ext cx="796460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 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</a:t>
            </a:r>
            <a:r>
              <a:rPr lang="bn-BD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অনুষ্ঠানের  আমন্ত্রন কোন কোন মাধ্যমে জানানো  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বর্ণনা কর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048000" y="228600"/>
            <a:ext cx="3352800" cy="1143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228600"/>
            <a:ext cx="281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8458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SMS 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পূর্ণরুপ কী ?</a:t>
            </a:r>
          </a:p>
          <a:p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কারো সাথে </a:t>
            </a: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 করা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৩টি মাধ্যমের নাম লিখ</a:t>
            </a: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ইউটিউব </a:t>
            </a:r>
            <a:r>
              <a:rPr lang="bn-BD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ব্যাবহারের সুবিধা </a:t>
            </a: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IN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0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2743200" y="228600"/>
            <a:ext cx="3962400" cy="1219200"/>
          </a:xfrm>
          <a:prstGeom prst="flowChartMagneticDisk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1143000" y="2209800"/>
            <a:ext cx="7580194" cy="1676400"/>
          </a:xfrm>
          <a:prstGeom prst="snip2Diag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জন্মদিনে তুমি কিভাবে সামাজিক যোগাযোগ মাধ্যম ব্যবহার করবে 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316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9870" y="5334000"/>
            <a:ext cx="4366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1000"/>
            <a:ext cx="8077200" cy="4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6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311</Words>
  <Application>Microsoft Office PowerPoint</Application>
  <PresentationFormat>Custom</PresentationFormat>
  <Paragraphs>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KANAI</dc:creator>
  <cp:lastModifiedBy>HP</cp:lastModifiedBy>
  <cp:revision>78</cp:revision>
  <dcterms:created xsi:type="dcterms:W3CDTF">2014-10-19T08:18:06Z</dcterms:created>
  <dcterms:modified xsi:type="dcterms:W3CDTF">2019-10-14T15:00:55Z</dcterms:modified>
</cp:coreProperties>
</file>