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35B2A3CF-226A-4984-8265-8D47BD498ED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A78D209E-A10E-4BDD-AB37-4F35DEFB6026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9439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2A3CF-226A-4984-8265-8D47BD498ED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D209E-A10E-4BDD-AB37-4F35DEFB6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26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5B2A3CF-226A-4984-8265-8D47BD498ED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78D209E-A10E-4BDD-AB37-4F35DEFB602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7435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2A3CF-226A-4984-8265-8D47BD498ED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D209E-A10E-4BDD-AB37-4F35DEFB6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0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2A3CF-226A-4984-8265-8D47BD498ED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D209E-A10E-4BDD-AB37-4F35DEFB6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019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2A3CF-226A-4984-8265-8D47BD498ED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D209E-A10E-4BDD-AB37-4F35DEFB6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265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2A3CF-226A-4984-8265-8D47BD498ED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D209E-A10E-4BDD-AB37-4F35DEFB6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1111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35B2A3CF-226A-4984-8265-8D47BD498ED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A78D209E-A10E-4BDD-AB37-4F35DEFB6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9818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35B2A3CF-226A-4984-8265-8D47BD498ED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A78D209E-A10E-4BDD-AB37-4F35DEFB6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43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2A3CF-226A-4984-8265-8D47BD498ED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D209E-A10E-4BDD-AB37-4F35DEFB6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5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35B2A3CF-226A-4984-8265-8D47BD498ED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A78D209E-A10E-4BDD-AB37-4F35DEFB602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247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35B2A3CF-226A-4984-8265-8D47BD498ED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A78D209E-A10E-4BDD-AB37-4F35DEFB602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91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5.png"/><Relationship Id="rId7" Type="http://schemas.openxmlformats.org/officeDocument/2006/relationships/image" Target="../media/image10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Relationship Id="rId9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7566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97358" y="1808685"/>
            <a:ext cx="5597284" cy="1569660"/>
          </a:xfrm>
          <a:prstGeom prst="rect">
            <a:avLst/>
          </a:prstGeom>
          <a:solidFill>
            <a:schemeClr val="bg1"/>
          </a:solidFill>
          <a:scene3d>
            <a:camera prst="perspectiveHeroicExtremeLeftFacing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82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982" y="251753"/>
            <a:ext cx="56110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পরিচিতিঃ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196" y="1524522"/>
            <a:ext cx="1983621" cy="25049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1399309" y="4768472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নামঃ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মুহাম্মদ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শামছ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উদ্দিন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এম,কে,ডি,আর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গন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ঘাটাইল,টাংগাইল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58516" y="4522251"/>
            <a:ext cx="574963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৮ম 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অধ্যয়ঃ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২য় 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endParaRPr lang="en-US" sz="3600" dirty="0">
              <a:solidFill>
                <a:srgbClr val="7030A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26727" y="0"/>
            <a:ext cx="27709" cy="6830575"/>
          </a:xfrm>
          <a:prstGeom prst="line">
            <a:avLst/>
          </a:prstGeom>
          <a:ln w="762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346" y="959639"/>
            <a:ext cx="2272145" cy="305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212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545" y="782189"/>
            <a:ext cx="7329056" cy="4877153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2299855" y="4876800"/>
            <a:ext cx="928254" cy="519545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04654" y="4951906"/>
            <a:ext cx="318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6" name="Down Arrow 5"/>
          <p:cNvSpPr/>
          <p:nvPr/>
        </p:nvSpPr>
        <p:spPr>
          <a:xfrm>
            <a:off x="8853055" y="2909455"/>
            <a:ext cx="443345" cy="7897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970818" y="3119643"/>
            <a:ext cx="651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99855" y="5735782"/>
            <a:ext cx="7439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M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কলম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পাঠাতে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S 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707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0182" y="886691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B050"/>
                </a:solidFill>
              </a:rPr>
              <a:t>আজকের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</a:rPr>
              <a:t>পাঠ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</a:rPr>
              <a:t>টপোলজি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endParaRPr lang="en-US" sz="4000" dirty="0">
              <a:solidFill>
                <a:srgbClr val="00B05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4577"/>
            <a:ext cx="12191999" cy="515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429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4909" y="581891"/>
            <a:ext cx="3560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err="1" smtClean="0">
                <a:solidFill>
                  <a:srgbClr val="990000"/>
                </a:solidFill>
              </a:rPr>
              <a:t>শিখন</a:t>
            </a:r>
            <a:r>
              <a:rPr lang="en-US" sz="3200" b="1" u="sng" dirty="0" smtClean="0">
                <a:solidFill>
                  <a:srgbClr val="990000"/>
                </a:solidFill>
              </a:rPr>
              <a:t> </a:t>
            </a:r>
            <a:r>
              <a:rPr lang="en-US" sz="3200" b="1" u="sng" dirty="0" err="1" smtClean="0">
                <a:solidFill>
                  <a:srgbClr val="990000"/>
                </a:solidFill>
              </a:rPr>
              <a:t>ফল</a:t>
            </a:r>
            <a:r>
              <a:rPr lang="en-US" sz="3200" b="1" u="sng" dirty="0" smtClean="0">
                <a:solidFill>
                  <a:srgbClr val="990000"/>
                </a:solidFill>
              </a:rPr>
              <a:t> </a:t>
            </a:r>
            <a:endParaRPr lang="en-US" sz="3200" b="1" u="sng" dirty="0">
              <a:solidFill>
                <a:srgbClr val="99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2218" y="1593272"/>
            <a:ext cx="106957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400" dirty="0" err="1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</a:t>
            </a:r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4400" dirty="0" err="1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400" dirty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dirty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টপোলজির</a:t>
            </a:r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endParaRPr lang="en-US" sz="4400" dirty="0">
              <a:solidFill>
                <a:srgbClr val="FF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6340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07" y="565871"/>
            <a:ext cx="3717348" cy="18586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9232">
            <a:off x="5552115" y="349532"/>
            <a:ext cx="2206275" cy="21360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695" y="319520"/>
            <a:ext cx="2171700" cy="21050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07" y="3554990"/>
            <a:ext cx="2228850" cy="2047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484" y="3488315"/>
            <a:ext cx="2162175" cy="21145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31818" y="2424545"/>
            <a:ext cx="1745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99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99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en-US" sz="2800" b="1" dirty="0" smtClean="0">
                <a:solidFill>
                  <a:srgbClr val="99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99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2800" b="1" dirty="0" smtClean="0">
                <a:solidFill>
                  <a:srgbClr val="99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>
              <a:solidFill>
                <a:srgbClr val="99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72460" y="2471230"/>
            <a:ext cx="1667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রিং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90758" y="2407437"/>
            <a:ext cx="1939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স্টার</a:t>
            </a:r>
            <a:r>
              <a:rPr lang="en-US" sz="28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endParaRPr lang="en-US" sz="2800" dirty="0">
              <a:solidFill>
                <a:srgbClr val="FF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91490" y="5602865"/>
            <a:ext cx="2064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মেশ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endParaRPr lang="en-US" sz="2800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24944" y="5565284"/>
            <a:ext cx="1953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ট্রি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2115383"/>
              </p:ext>
            </p:extLst>
          </p:nvPr>
        </p:nvGraphicFramePr>
        <p:xfrm>
          <a:off x="9540586" y="435783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ackager Shell Object" showAsIcon="1" r:id="rId8" imgW="914400" imgH="771480" progId="Package">
                  <p:embed/>
                </p:oleObj>
              </mc:Choice>
              <mc:Fallback>
                <p:oleObj name="Packager Shell Object" showAsIcon="1" r:id="rId8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540586" y="435783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9190758" y="4946073"/>
            <a:ext cx="2433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038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9855" y="803564"/>
            <a:ext cx="62622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6600" b="1" i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i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en-US" sz="6600" b="1" i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i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219" y="1911560"/>
            <a:ext cx="11831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টপোলজির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মডেল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বার্তা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প্রেরন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067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42509" y="401782"/>
            <a:ext cx="3422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3673" y="1911927"/>
            <a:ext cx="9573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#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হাবের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একাধিক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কম্পিওটার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সংযূক্ত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টপোলজিতে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  <a:endParaRPr lang="en-US" sz="2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743200"/>
            <a:ext cx="9157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#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টপোলজিতে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একধিক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কেন্দ্রীয়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কম্পিওটার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24655" y="1911927"/>
            <a:ext cx="983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স্টার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557164" y="2743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ট্রী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9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5927" y="706582"/>
            <a:ext cx="6220691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F0"/>
                </a:solidFill>
              </a:rPr>
              <a:t>বাড়ীর</a:t>
            </a:r>
            <a:r>
              <a:rPr lang="en-US" sz="6000" dirty="0" smtClean="0">
                <a:solidFill>
                  <a:srgbClr val="00B0F0"/>
                </a:solidFill>
              </a:rPr>
              <a:t> </a:t>
            </a:r>
            <a:r>
              <a:rPr lang="en-US" sz="6000" dirty="0" err="1" smtClean="0">
                <a:solidFill>
                  <a:srgbClr val="00B0F0"/>
                </a:solidFill>
              </a:rPr>
              <a:t>কাজ</a:t>
            </a:r>
            <a:r>
              <a:rPr lang="en-US" sz="6000" dirty="0" err="1">
                <a:solidFill>
                  <a:srgbClr val="00B0F0"/>
                </a:solidFill>
              </a:rPr>
              <a:t>ঃ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1967345"/>
            <a:ext cx="8146473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স্টার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মেশ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টপোলজির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3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093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074" y="1"/>
            <a:ext cx="123120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25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180</TotalTime>
  <Words>133</Words>
  <Application>Microsoft Office PowerPoint</Application>
  <PresentationFormat>Widescreen</PresentationFormat>
  <Paragraphs>32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Century Schoolbook</vt:lpstr>
      <vt:lpstr>Corbel</vt:lpstr>
      <vt:lpstr>NikoshBAN</vt:lpstr>
      <vt:lpstr>Feathered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CPK6N72</dc:creator>
  <cp:lastModifiedBy>CPK6N72</cp:lastModifiedBy>
  <cp:revision>23</cp:revision>
  <dcterms:created xsi:type="dcterms:W3CDTF">2019-10-12T14:37:46Z</dcterms:created>
  <dcterms:modified xsi:type="dcterms:W3CDTF">2019-10-13T16:50:06Z</dcterms:modified>
</cp:coreProperties>
</file>