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9" r:id="rId8"/>
    <p:sldId id="262" r:id="rId9"/>
    <p:sldId id="263" r:id="rId10"/>
    <p:sldId id="270" r:id="rId11"/>
    <p:sldId id="264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84" autoAdjust="0"/>
  </p:normalViewPr>
  <p:slideViewPr>
    <p:cSldViewPr>
      <p:cViewPr varScale="1">
        <p:scale>
          <a:sx n="69" d="100"/>
          <a:sy n="69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18745A-F7DB-4AA0-BE91-FFAA44D6380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ahanarabegum4481@gmai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fif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6000" dirty="0" err="1" smtClean="0">
                <a:solidFill>
                  <a:srgbClr val="00FFCC"/>
                </a:solidFill>
              </a:rPr>
              <a:t>স্বাগতম</a:t>
            </a:r>
            <a:endParaRPr lang="en-US" sz="6000" dirty="0">
              <a:solidFill>
                <a:srgbClr val="00FF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9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3545" y="228600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শিক্ষক</a:t>
            </a:r>
            <a:r>
              <a:rPr lang="en-US" sz="4400" dirty="0" smtClean="0"/>
              <a:t> </a:t>
            </a:r>
            <a:r>
              <a:rPr lang="en-US" sz="4400" dirty="0" err="1" smtClean="0"/>
              <a:t>পরিচিতি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981200"/>
            <a:ext cx="9144000" cy="43396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নামঃমনির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হোসেন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হাওলাদার</a:t>
            </a:r>
            <a:endParaRPr lang="en-US" sz="48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(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হিসাব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বিজ্ঞান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) </a:t>
            </a:r>
          </a:p>
          <a:p>
            <a:pPr algn="ctr"/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জুলিওকুরী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, </a:t>
            </a:r>
          </a:p>
          <a:p>
            <a:pPr algn="ctr"/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পাকদী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মাদারীপুর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Mobail:01725369030</a:t>
            </a:r>
          </a:p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E-mail:monirshadhin30</a:t>
            </a:r>
            <a:r>
              <a:rPr lang="en-US" sz="2800" dirty="0" smtClean="0">
                <a:latin typeface="Nikosh" pitchFamily="2" charset="0"/>
                <a:cs typeface="Nikosh" pitchFamily="2" charset="0"/>
                <a:hlinkClick r:id="rId2"/>
              </a:rPr>
              <a:t>@gmai.com</a:t>
            </a:r>
            <a:endParaRPr lang="en-US" sz="2800" dirty="0" smtClean="0">
              <a:latin typeface="Nikosh" pitchFamily="2" charset="0"/>
              <a:cs typeface="Nikosh" pitchFamily="2" charset="0"/>
            </a:endParaRPr>
          </a:p>
          <a:p>
            <a:pPr algn="ctr"/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7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457200"/>
            <a:ext cx="5943600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924800" cy="44012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শ্রেণীঃ</a:t>
            </a:r>
            <a:r>
              <a:rPr lang="bn-IN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অষ্টম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বিষয়ঃ </a:t>
            </a:r>
            <a:r>
              <a:rPr lang="en-US" sz="4000" b="1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b="1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অধ্যায়ঃ</a:t>
            </a:r>
            <a:r>
              <a:rPr lang="en-US" sz="4000" b="1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প্রথম</a:t>
            </a:r>
            <a:endParaRPr lang="en-US" sz="4000" b="1" dirty="0" smtClean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পাঠঃ</a:t>
            </a:r>
            <a:r>
              <a:rPr lang="en-US" sz="4000" b="1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b="1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সময়ঃ 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৫০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মিনিট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তাং- 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১৩/১০/২০১৯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ইং</a:t>
            </a:r>
            <a:endParaRPr lang="en-US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0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এগুলো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4038600" cy="2680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" y="1157765"/>
            <a:ext cx="4239491" cy="26946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962400"/>
            <a:ext cx="3352800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" y="3997036"/>
            <a:ext cx="4849091" cy="2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880" y="831709"/>
            <a:ext cx="5481848" cy="1454291"/>
          </a:xfrm>
        </p:spPr>
        <p:txBody>
          <a:bodyPr/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ঘোষনা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86200"/>
            <a:ext cx="8534400" cy="1752600"/>
          </a:xfrm>
        </p:spPr>
        <p:txBody>
          <a:bodyPr>
            <a:normAutofit/>
          </a:bodyPr>
          <a:lstStyle/>
          <a:p>
            <a:r>
              <a:rPr lang="en-US" sz="5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5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5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BD" sz="5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2020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algn="ctr"/>
            <a:r>
              <a:rPr lang="en-US" dirty="0" err="1" smtClean="0"/>
              <a:t>শিখনফল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তে কর্মসংস্থানের সুযোগ ব‌্যাখা করতে পারবে</a:t>
            </a:r>
            <a:endParaRPr lang="bn-BD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যোগাযোগের ক্ষেত্রে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 ভূমিকা ব‌্যাখা করতে পারবে</a:t>
            </a:r>
            <a:endParaRPr lang="bn-BD" sz="32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চিকিৎসা 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ক্ষে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ত্রে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ব‌্যবহারের গুরুত্ব বর্ননা করতে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পারবে</a:t>
            </a:r>
            <a:endParaRPr lang="bn-IN" sz="32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গবেষণায়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ব্য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হারের গুরুত্ব </a:t>
            </a:r>
            <a:r>
              <a:rPr lang="bn-IN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বর্ননা করতে</a:t>
            </a:r>
            <a:r>
              <a:rPr lang="en-US" sz="32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পারবে</a:t>
            </a:r>
            <a:endParaRPr lang="bn-IN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19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72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72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72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72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bn-IN" sz="72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তে কর্মসংস্থানের সুযোগ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78829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371850"/>
            <a:ext cx="9525" cy="11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1632"/>
            <a:ext cx="8422916" cy="28483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733800"/>
            <a:ext cx="3381354" cy="289560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761509"/>
            <a:ext cx="4876800" cy="30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1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6000"/>
            <a:ext cx="5105400" cy="43719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" y="422564"/>
            <a:ext cx="86106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bn-IN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যোগাযোগের ক্ষেত্রে </a:t>
            </a:r>
            <a:r>
              <a:rPr lang="en-US" sz="40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bn-IN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র ভূমিকা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52687"/>
            <a:ext cx="311727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5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</a:br>
            <a:r>
              <a:rPr lang="bn-IN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চিকিৎসা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ক্ষে</a:t>
            </a:r>
            <a: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ত্রে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47800"/>
            <a:ext cx="4077120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4114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0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গবেষণায়</a:t>
            </a:r>
            <a: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" y="1513758"/>
            <a:ext cx="4572000" cy="48108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00199"/>
            <a:ext cx="3839111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বাড়ির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IN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6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ও </a:t>
            </a:r>
            <a:r>
              <a:rPr lang="en-US" sz="6000" dirty="0" err="1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6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কর্মসংস্থানের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জন‌্য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কতটা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তুমি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মনে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কর-তোমার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স্বপক্ষে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যুক্তি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দেখাও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pPr marL="0" indent="0">
              <a:buNone/>
            </a:pPr>
            <a:endParaRPr lang="en-US" b="1" dirty="0" smtClean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bn-IN" b="1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7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ctr"/>
            <a:r>
              <a:rPr lang="bn-IN" dirty="0" smtClean="0"/>
              <a:t>মূল্যায়ন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ও </a:t>
            </a:r>
            <a:r>
              <a:rPr lang="en-US" sz="40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?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ICT  </a:t>
            </a:r>
            <a:r>
              <a:rPr lang="en-US" sz="4000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এর</a:t>
            </a:r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পূর্ন</a:t>
            </a:r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রুপ</a:t>
            </a:r>
            <a:r>
              <a:rPr lang="en-US" sz="40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?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ও </a:t>
            </a:r>
            <a:r>
              <a:rPr lang="en-US" sz="40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কাজে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লাগে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?</a:t>
            </a:r>
            <a:endParaRPr lang="en-US" sz="4000" b="1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bn-IN" b="1" dirty="0">
              <a:latin typeface="Nikosh" pitchFamily="2" charset="0"/>
              <a:cs typeface="Nikosh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4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dirty="0" smtClean="0"/>
              <a:t>ধন্যবাদ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8178540" cy="5867399"/>
          </a:xfrm>
        </p:spPr>
      </p:pic>
    </p:spTree>
    <p:extLst>
      <p:ext uri="{BB962C8B-B14F-4D97-AF65-F5344CB8AC3E}">
        <p14:creationId xmlns:p14="http://schemas.microsoft.com/office/powerpoint/2010/main" val="207578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143</TotalTime>
  <Words>163</Words>
  <Application>Microsoft Office PowerPoint</Application>
  <PresentationFormat>On-screen Show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Angles</vt:lpstr>
      <vt:lpstr>PowerPoint Presentation</vt:lpstr>
      <vt:lpstr>PowerPoint Presentation</vt:lpstr>
      <vt:lpstr>PowerPoint Presentation</vt:lpstr>
      <vt:lpstr>এগুলো কি ?</vt:lpstr>
      <vt:lpstr>পাঠ ঘোষনা</vt:lpstr>
      <vt:lpstr>শিখনফল</vt:lpstr>
      <vt:lpstr>PowerPoint Presentation</vt:lpstr>
      <vt:lpstr>PowerPoint Presentation</vt:lpstr>
      <vt:lpstr>PowerPoint Presentation</vt:lpstr>
      <vt:lpstr> চিকিৎসা ক্ষেত্রে তথ্য ও যোগাযোগ প্রযুক্তি  </vt:lpstr>
      <vt:lpstr>গবেষণায় তথ্য ও যোগাযোগ প্রযুক্তি</vt:lpstr>
      <vt:lpstr>বাড়ির কাজ</vt:lpstr>
      <vt:lpstr>মূল্যায়ন 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JULIO KURIE</dc:creator>
  <cp:lastModifiedBy>JULIO KURIE</cp:lastModifiedBy>
  <cp:revision>21</cp:revision>
  <dcterms:created xsi:type="dcterms:W3CDTF">2019-10-11T17:01:20Z</dcterms:created>
  <dcterms:modified xsi:type="dcterms:W3CDTF">2019-10-14T16:20:48Z</dcterms:modified>
</cp:coreProperties>
</file>