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72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3" r:id="rId14"/>
    <p:sldId id="274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CF445-F344-4D8E-9E8E-4B50A4F3DBC6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C:\Users\USER\Desktop\bulbul\nap 81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457200"/>
            <a:ext cx="5334000" cy="55626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914400" y="4876800"/>
            <a:ext cx="7162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8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8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1981200" y="914400"/>
            <a:ext cx="4800600" cy="990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838200" y="5181600"/>
            <a:ext cx="7391400" cy="9906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USER\Desktop\NAP BULBUL\2011-05-20-13-54-27-042278300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09800"/>
            <a:ext cx="5486400" cy="2785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12-Point Star 5"/>
          <p:cNvSpPr/>
          <p:nvPr/>
        </p:nvSpPr>
        <p:spPr>
          <a:xfrm>
            <a:off x="2133600" y="838200"/>
            <a:ext cx="4800600" cy="1143000"/>
          </a:xfrm>
          <a:prstGeom prst="star1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14400" y="4953000"/>
            <a:ext cx="7315200" cy="1066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দিকটি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ফুঠে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উঠেছে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USER\Desktop\NAP BULBUL\download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133599"/>
            <a:ext cx="5867400" cy="2514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2362200" y="914400"/>
            <a:ext cx="4572000" cy="1143000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143000" y="2362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95400" y="3276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219200" y="41148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রক্ষায়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ৎ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5029200"/>
            <a:ext cx="6858000" cy="1066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গর্বিত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1676400" y="838200"/>
            <a:ext cx="5791200" cy="1066800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মুল্যায়নের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ফলাফল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219200" y="2133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নাট্যকার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সাংবাদিক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95400" y="3048000"/>
            <a:ext cx="6858000" cy="8382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জন্মভুমিকে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143000" y="4267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রক্ষায়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আত্বনিযোগ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5181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বসবাস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গর্বিত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4-Point Star 1"/>
          <p:cNvSpPr/>
          <p:nvPr/>
        </p:nvSpPr>
        <p:spPr>
          <a:xfrm>
            <a:off x="1447800" y="152400"/>
            <a:ext cx="5943600" cy="16764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28600" y="5181600"/>
            <a:ext cx="8686800" cy="1524000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গরবিনী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সারর্মম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NAP BULBUL\রর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981200"/>
            <a:ext cx="5410200" cy="2921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Desktop\NAP BULBUL\১২৩৪৫৬৭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99" y="762000"/>
            <a:ext cx="7483929" cy="5486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90800" y="762000"/>
            <a:ext cx="56428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4876800"/>
            <a:ext cx="43059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খোদা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হাফেজ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8-Point Star 5"/>
          <p:cNvSpPr/>
          <p:nvPr/>
        </p:nvSpPr>
        <p:spPr>
          <a:xfrm>
            <a:off x="2667000" y="609600"/>
            <a:ext cx="3657600" cy="1524000"/>
          </a:xfrm>
          <a:prstGeom prst="star8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USER\Desktop\NAP BULBUL\জেজজজজজ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057400"/>
            <a:ext cx="3200400" cy="4121727"/>
          </a:xfrm>
          <a:prstGeom prst="rect">
            <a:avLst/>
          </a:prstGeom>
          <a:noFill/>
        </p:spPr>
      </p:pic>
      <p:sp>
        <p:nvSpPr>
          <p:cNvPr id="8" name="Frame 7"/>
          <p:cNvSpPr/>
          <p:nvPr/>
        </p:nvSpPr>
        <p:spPr>
          <a:xfrm>
            <a:off x="4724400" y="2133600"/>
            <a:ext cx="3429000" cy="3962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৭ম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endParaRPr lang="en-US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133600" y="2667000"/>
            <a:ext cx="4800600" cy="3276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মমিনুর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বুলবুল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মিথিলাপুর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বুড়িচং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০১৭২৫৮০০৪১৭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24-Point Star 7"/>
          <p:cNvSpPr/>
          <p:nvPr/>
        </p:nvSpPr>
        <p:spPr>
          <a:xfrm>
            <a:off x="1600200" y="990600"/>
            <a:ext cx="5257800" cy="13716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1143000" y="914400"/>
            <a:ext cx="6858000" cy="106680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914400" y="3048000"/>
            <a:ext cx="7239000" cy="3048000"/>
          </a:xfrm>
          <a:prstGeom prst="star1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গরবিনী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জননী</a:t>
            </a:r>
            <a:endParaRPr lang="en-US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সিকান্দার</a:t>
            </a:r>
            <a:r>
              <a:rPr lang="en-US" sz="36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36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জাফর</a:t>
            </a:r>
            <a:endParaRPr lang="en-US" sz="36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133600" y="914400"/>
            <a:ext cx="5029200" cy="1143000"/>
          </a:xfrm>
          <a:prstGeom prst="star3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পাঠের-উদেশ্য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Preparation 8"/>
          <p:cNvSpPr/>
          <p:nvPr/>
        </p:nvSpPr>
        <p:spPr>
          <a:xfrm>
            <a:off x="990600" y="2667000"/>
            <a:ext cx="7162800" cy="3352800"/>
          </a:xfrm>
          <a:prstGeom prst="flowChartPreparat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স্বদেশ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চেতনার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বহিঃপ্রকাশ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ঘটিবে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orizontal Scroll 6"/>
          <p:cNvSpPr/>
          <p:nvPr/>
        </p:nvSpPr>
        <p:spPr>
          <a:xfrm>
            <a:off x="1219200" y="762000"/>
            <a:ext cx="6553200" cy="15240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667000"/>
            <a:ext cx="7010400" cy="3276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শব্দার্থ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টীকা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ফুঠে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উঠেছে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24-Point Star 5"/>
          <p:cNvSpPr/>
          <p:nvPr/>
        </p:nvSpPr>
        <p:spPr>
          <a:xfrm>
            <a:off x="1066800" y="838200"/>
            <a:ext cx="5410200" cy="9144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3657600" y="1981200"/>
            <a:ext cx="4495800" cy="6096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১৯১৯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সাতক্ষীরা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জেলায়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জন্ম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0" y="2743201"/>
            <a:ext cx="44196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কবি,নাট্যকার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সাংবাদিক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57600" y="5486400"/>
            <a:ext cx="44196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১৯৭৫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মৃত্যুবরন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11" name="Round Diagonal Corner Rectangle 10"/>
          <p:cNvSpPr/>
          <p:nvPr/>
        </p:nvSpPr>
        <p:spPr>
          <a:xfrm>
            <a:off x="838200" y="5486400"/>
            <a:ext cx="2743200" cy="6096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সিকান্দার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জাফর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3581400" y="3429000"/>
            <a:ext cx="4495800" cy="9906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পাকিস্থানী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শোসন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শাসনের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সোচ্ছার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ছিলেন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3581400" y="4495800"/>
            <a:ext cx="4495800" cy="8382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গ্রন্থাবলীঃপ্রসন্ন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প্রহর,তিমি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রান্ত্রিক,বাঙলা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ছাড়ো,সিরাজ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দৌল্লাহ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নাটক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399" y="2057400"/>
            <a:ext cx="2640693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7620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33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19400" y="914400"/>
            <a:ext cx="38862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শব্দার্থ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টীকা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362200"/>
            <a:ext cx="28194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মরন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মারে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দন্ড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971800"/>
            <a:ext cx="28194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ছোপানো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3581400"/>
            <a:ext cx="28194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ভয়ংকর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দুর্বিপাকে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267200"/>
            <a:ext cx="28194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কারা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4400" y="4953000"/>
            <a:ext cx="28194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উজ্জল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4400" y="5638800"/>
            <a:ext cx="28194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চেতনার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চিত্তভুমি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1752600"/>
            <a:ext cx="28194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পুণ্যবতী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0" y="2362200"/>
            <a:ext cx="28194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মরনের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আঘাতের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শাস্তি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0" y="2971800"/>
            <a:ext cx="28194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রং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34000" y="3581400"/>
            <a:ext cx="28194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ভীতিকর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দুর্যোগ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34000" y="4267200"/>
            <a:ext cx="28194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দুঃশাসন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34000" y="4953000"/>
            <a:ext cx="28194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কোমল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রুপ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34000" y="5638800"/>
            <a:ext cx="28194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দেশপ্রেম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34000" y="1752600"/>
            <a:ext cx="28194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পুন্যনারী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3886200" y="2438400"/>
            <a:ext cx="1219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3886200" y="2971800"/>
            <a:ext cx="1219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3886200" y="3657600"/>
            <a:ext cx="1219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3886200" y="4343400"/>
            <a:ext cx="1219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3886200" y="4953000"/>
            <a:ext cx="1219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3962400" y="5638800"/>
            <a:ext cx="1219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3886200" y="1828800"/>
            <a:ext cx="1219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286000" y="762000"/>
            <a:ext cx="4419600" cy="1143000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914400" y="4572000"/>
            <a:ext cx="7315200" cy="16002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পাকিস্থানী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 </a:t>
            </a:r>
          </a:p>
        </p:txBody>
      </p:sp>
      <p:pic>
        <p:nvPicPr>
          <p:cNvPr id="5122" name="Picture 2" descr="C:\Users\USER\Desktop\NAP BULBUL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057399"/>
            <a:ext cx="5715000" cy="2442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228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20</cp:revision>
  <dcterms:created xsi:type="dcterms:W3CDTF">2019-09-17T00:30:57Z</dcterms:created>
  <dcterms:modified xsi:type="dcterms:W3CDTF">2019-10-15T03:41:57Z</dcterms:modified>
</cp:coreProperties>
</file>