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7" r:id="rId2"/>
    <p:sldId id="259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1" r:id="rId13"/>
    <p:sldId id="267" r:id="rId14"/>
    <p:sldId id="26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0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2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3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7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9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8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5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87D2B4-9F65-4EDD-A1AA-D9CE49DC83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57EEF0-DE32-49CA-8887-EE4B7FB1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9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E67BE-C9A5-4761-ABA0-5D715B2C2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95538" y="4057234"/>
            <a:ext cx="7967662" cy="1321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20E1BA-DFDF-428E-AE25-87225161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" y="3104320"/>
            <a:ext cx="2067236" cy="2749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137BC-7C3B-4BF1-94E0-30CF2E5F5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27" y="697371"/>
            <a:ext cx="1027041" cy="5463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A7B7FE-8954-4E29-95C2-26FCE912938E}"/>
              </a:ext>
            </a:extLst>
          </p:cNvPr>
          <p:cNvSpPr/>
          <p:nvPr/>
        </p:nvSpPr>
        <p:spPr>
          <a:xfrm>
            <a:off x="1863957" y="1106782"/>
            <a:ext cx="8464086" cy="1633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6587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BA757F-474E-4505-9813-0A33E521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" y="374177"/>
            <a:ext cx="1648050" cy="937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DEA08-5127-468F-B18E-A26573ED1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2" y="1311965"/>
            <a:ext cx="1634384" cy="971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93CA4-1B1E-4291-AE9E-9FDFEF2AA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" y="2292625"/>
            <a:ext cx="1648051" cy="1209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133906-8131-4AF6-85CF-DAC806E09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0" y="3514232"/>
            <a:ext cx="1648052" cy="1589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AC23D2-5632-4587-93DC-7066BDA63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0" y="5100256"/>
            <a:ext cx="1648051" cy="1589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7694BEE-2C65-4595-AA6D-47D1CD162CD8}"/>
              </a:ext>
            </a:extLst>
          </p:cNvPr>
          <p:cNvGrpSpPr/>
          <p:nvPr/>
        </p:nvGrpSpPr>
        <p:grpSpPr>
          <a:xfrm>
            <a:off x="4731023" y="273210"/>
            <a:ext cx="1152942" cy="6313120"/>
            <a:chOff x="4731023" y="273210"/>
            <a:chExt cx="1152942" cy="63131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25C2F-BFDD-4668-B012-E527EEDAC0D3}"/>
                </a:ext>
              </a:extLst>
            </p:cNvPr>
            <p:cNvSpPr/>
            <p:nvPr/>
          </p:nvSpPr>
          <p:spPr>
            <a:xfrm>
              <a:off x="4731026" y="273210"/>
              <a:ext cx="1152939" cy="11742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1CFB16-EF56-459D-A360-AE632D4C42B1}"/>
                </a:ext>
              </a:extLst>
            </p:cNvPr>
            <p:cNvSpPr/>
            <p:nvPr/>
          </p:nvSpPr>
          <p:spPr>
            <a:xfrm>
              <a:off x="4731026" y="1565346"/>
              <a:ext cx="1152939" cy="11742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30EBA3-2FB6-42EE-AFD0-6A0F4599E9BA}"/>
                </a:ext>
              </a:extLst>
            </p:cNvPr>
            <p:cNvSpPr/>
            <p:nvPr/>
          </p:nvSpPr>
          <p:spPr>
            <a:xfrm>
              <a:off x="4731025" y="2842668"/>
              <a:ext cx="1152939" cy="11742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1F9864-E1B4-46AB-A0A9-688C570CBCEA}"/>
                </a:ext>
              </a:extLst>
            </p:cNvPr>
            <p:cNvSpPr/>
            <p:nvPr/>
          </p:nvSpPr>
          <p:spPr>
            <a:xfrm>
              <a:off x="4731024" y="4119991"/>
              <a:ext cx="1152939" cy="11742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D04B1E-81CD-43B6-B125-1AFB40BCF082}"/>
                </a:ext>
              </a:extLst>
            </p:cNvPr>
            <p:cNvSpPr/>
            <p:nvPr/>
          </p:nvSpPr>
          <p:spPr>
            <a:xfrm>
              <a:off x="4731023" y="5412127"/>
              <a:ext cx="1152939" cy="11742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95B9C8-03C4-4959-8895-48235C234511}"/>
              </a:ext>
            </a:extLst>
          </p:cNvPr>
          <p:cNvGrpSpPr/>
          <p:nvPr/>
        </p:nvGrpSpPr>
        <p:grpSpPr>
          <a:xfrm>
            <a:off x="8945218" y="210076"/>
            <a:ext cx="1391478" cy="6376254"/>
            <a:chOff x="6096000" y="240873"/>
            <a:chExt cx="1391478" cy="6376254"/>
          </a:xfrm>
          <a:solidFill>
            <a:schemeClr val="tx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7BDA1F-14BB-4D30-8A2D-D61A5467BD34}"/>
                </a:ext>
              </a:extLst>
            </p:cNvPr>
            <p:cNvSpPr/>
            <p:nvPr/>
          </p:nvSpPr>
          <p:spPr>
            <a:xfrm>
              <a:off x="6096000" y="240873"/>
              <a:ext cx="1391478" cy="1206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87CF400-4E36-409B-B9C9-7D7AC91CADDD}"/>
                </a:ext>
              </a:extLst>
            </p:cNvPr>
            <p:cNvSpPr/>
            <p:nvPr/>
          </p:nvSpPr>
          <p:spPr>
            <a:xfrm>
              <a:off x="6096000" y="1533009"/>
              <a:ext cx="1391478" cy="1206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61C2C14-0396-489D-80FF-731302D44C31}"/>
                </a:ext>
              </a:extLst>
            </p:cNvPr>
            <p:cNvSpPr/>
            <p:nvPr/>
          </p:nvSpPr>
          <p:spPr>
            <a:xfrm>
              <a:off x="6096000" y="2829415"/>
              <a:ext cx="1391478" cy="1206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9CE6D5-D830-4F7F-8324-6E7446A0E7B4}"/>
                </a:ext>
              </a:extLst>
            </p:cNvPr>
            <p:cNvSpPr/>
            <p:nvPr/>
          </p:nvSpPr>
          <p:spPr>
            <a:xfrm>
              <a:off x="6096000" y="4119991"/>
              <a:ext cx="1391478" cy="1206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3F5730E-13CE-4384-9DFD-1EF0EC0D2B2D}"/>
                </a:ext>
              </a:extLst>
            </p:cNvPr>
            <p:cNvSpPr/>
            <p:nvPr/>
          </p:nvSpPr>
          <p:spPr>
            <a:xfrm>
              <a:off x="6096000" y="5410587"/>
              <a:ext cx="1391478" cy="1206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3E6BD3E-91B7-4D0E-9315-DEC23A0192D4}"/>
              </a:ext>
            </a:extLst>
          </p:cNvPr>
          <p:cNvGrpSpPr/>
          <p:nvPr/>
        </p:nvGrpSpPr>
        <p:grpSpPr>
          <a:xfrm>
            <a:off x="5748352" y="729595"/>
            <a:ext cx="274922" cy="5361761"/>
            <a:chOff x="5735100" y="729595"/>
            <a:chExt cx="274922" cy="536176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3E8498-FFCC-4360-9565-2D2E2C5BCACD}"/>
                </a:ext>
              </a:extLst>
            </p:cNvPr>
            <p:cNvSpPr/>
            <p:nvPr/>
          </p:nvSpPr>
          <p:spPr>
            <a:xfrm>
              <a:off x="5771671" y="729595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21FEFD-CD53-441D-B1FB-D59501F31145}"/>
                </a:ext>
              </a:extLst>
            </p:cNvPr>
            <p:cNvSpPr/>
            <p:nvPr/>
          </p:nvSpPr>
          <p:spPr>
            <a:xfrm>
              <a:off x="5735100" y="2018487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F2B104-6C6D-4F88-8834-F06F10EAC60D}"/>
                </a:ext>
              </a:extLst>
            </p:cNvPr>
            <p:cNvSpPr/>
            <p:nvPr/>
          </p:nvSpPr>
          <p:spPr>
            <a:xfrm>
              <a:off x="5742236" y="3258021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EA1E871-6AAC-4B34-84C5-37CA52C51688}"/>
                </a:ext>
              </a:extLst>
            </p:cNvPr>
            <p:cNvSpPr/>
            <p:nvPr/>
          </p:nvSpPr>
          <p:spPr>
            <a:xfrm>
              <a:off x="5742236" y="5829925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2B45B12-E800-4B86-93E2-3C18743ECEB1}"/>
                </a:ext>
              </a:extLst>
            </p:cNvPr>
            <p:cNvSpPr/>
            <p:nvPr/>
          </p:nvSpPr>
          <p:spPr>
            <a:xfrm>
              <a:off x="5735100" y="4600894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1180D71-F065-46D1-8E10-4D50AAD19430}"/>
              </a:ext>
            </a:extLst>
          </p:cNvPr>
          <p:cNvGrpSpPr/>
          <p:nvPr/>
        </p:nvGrpSpPr>
        <p:grpSpPr>
          <a:xfrm>
            <a:off x="9435548" y="5803347"/>
            <a:ext cx="410818" cy="359426"/>
            <a:chOff x="2888974" y="1018733"/>
            <a:chExt cx="490330" cy="48347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7F4E650-5EDB-4E75-A7BD-6EBF2CE380A0}"/>
                </a:ext>
              </a:extLst>
            </p:cNvPr>
            <p:cNvSpPr/>
            <p:nvPr/>
          </p:nvSpPr>
          <p:spPr>
            <a:xfrm>
              <a:off x="2888974" y="1018733"/>
              <a:ext cx="490330" cy="4834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E1EF211-6D3F-449D-ABBF-4209001D5518}"/>
                </a:ext>
              </a:extLst>
            </p:cNvPr>
            <p:cNvSpPr/>
            <p:nvPr/>
          </p:nvSpPr>
          <p:spPr>
            <a:xfrm>
              <a:off x="2981203" y="1087101"/>
              <a:ext cx="305872" cy="35942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3BC027-BEC8-44CF-9E84-516E90660ECD}"/>
              </a:ext>
            </a:extLst>
          </p:cNvPr>
          <p:cNvGrpSpPr/>
          <p:nvPr/>
        </p:nvGrpSpPr>
        <p:grpSpPr>
          <a:xfrm>
            <a:off x="9506365" y="1869014"/>
            <a:ext cx="305871" cy="449606"/>
            <a:chOff x="7291736" y="4119991"/>
            <a:chExt cx="411896" cy="77141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58B2858-089F-41DF-9946-C78C062CCC99}"/>
                </a:ext>
              </a:extLst>
            </p:cNvPr>
            <p:cNvGrpSpPr/>
            <p:nvPr/>
          </p:nvGrpSpPr>
          <p:grpSpPr>
            <a:xfrm>
              <a:off x="7292815" y="4493522"/>
              <a:ext cx="410817" cy="397883"/>
              <a:chOff x="2888974" y="1018733"/>
              <a:chExt cx="490330" cy="48347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5435D7A-63CB-43E7-BFCE-068DC072AD08}"/>
                  </a:ext>
                </a:extLst>
              </p:cNvPr>
              <p:cNvSpPr/>
              <p:nvPr/>
            </p:nvSpPr>
            <p:spPr>
              <a:xfrm>
                <a:off x="2888974" y="1018733"/>
                <a:ext cx="490330" cy="48347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2DA19FC-2BC2-4C20-9B46-E4914B7AD344}"/>
                  </a:ext>
                </a:extLst>
              </p:cNvPr>
              <p:cNvSpPr/>
              <p:nvPr/>
            </p:nvSpPr>
            <p:spPr>
              <a:xfrm>
                <a:off x="2981203" y="1087101"/>
                <a:ext cx="305872" cy="3594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F20F5C5-75A7-41A8-AD08-BEA2085C6268}"/>
                </a:ext>
              </a:extLst>
            </p:cNvPr>
            <p:cNvGrpSpPr/>
            <p:nvPr/>
          </p:nvGrpSpPr>
          <p:grpSpPr>
            <a:xfrm>
              <a:off x="7291736" y="4119991"/>
              <a:ext cx="410817" cy="397883"/>
              <a:chOff x="2888974" y="1018733"/>
              <a:chExt cx="490330" cy="48347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B9E63F0-3FC8-4057-AA89-F3BE105E150F}"/>
                  </a:ext>
                </a:extLst>
              </p:cNvPr>
              <p:cNvSpPr/>
              <p:nvPr/>
            </p:nvSpPr>
            <p:spPr>
              <a:xfrm>
                <a:off x="2888974" y="1018733"/>
                <a:ext cx="490330" cy="48347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2FED708-B331-496D-95AB-25C18717B328}"/>
                  </a:ext>
                </a:extLst>
              </p:cNvPr>
              <p:cNvSpPr/>
              <p:nvPr/>
            </p:nvSpPr>
            <p:spPr>
              <a:xfrm>
                <a:off x="2981203" y="1087101"/>
                <a:ext cx="305872" cy="3594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064DE05-836B-4AA0-AE3B-D67E130224F3}"/>
              </a:ext>
            </a:extLst>
          </p:cNvPr>
          <p:cNvGrpSpPr/>
          <p:nvPr/>
        </p:nvGrpSpPr>
        <p:grpSpPr>
          <a:xfrm>
            <a:off x="9514342" y="374177"/>
            <a:ext cx="281208" cy="956216"/>
            <a:chOff x="7165652" y="2511663"/>
            <a:chExt cx="309189" cy="107601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2162047-EDCA-4826-818D-9C60D336B10D}"/>
                </a:ext>
              </a:extLst>
            </p:cNvPr>
            <p:cNvGrpSpPr/>
            <p:nvPr/>
          </p:nvGrpSpPr>
          <p:grpSpPr>
            <a:xfrm>
              <a:off x="7165652" y="2511663"/>
              <a:ext cx="305872" cy="549589"/>
              <a:chOff x="7291736" y="4119991"/>
              <a:chExt cx="411896" cy="77141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1D26D6A-E44A-49F3-9EA4-A4B827BB4BA9}"/>
                  </a:ext>
                </a:extLst>
              </p:cNvPr>
              <p:cNvGrpSpPr/>
              <p:nvPr/>
            </p:nvGrpSpPr>
            <p:grpSpPr>
              <a:xfrm>
                <a:off x="7292815" y="4493522"/>
                <a:ext cx="410817" cy="397883"/>
                <a:chOff x="2888974" y="1018733"/>
                <a:chExt cx="490330" cy="483479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7C3275-1E58-40D0-AF27-51B241383194}"/>
                    </a:ext>
                  </a:extLst>
                </p:cNvPr>
                <p:cNvSpPr/>
                <p:nvPr/>
              </p:nvSpPr>
              <p:spPr>
                <a:xfrm>
                  <a:off x="2888974" y="1018733"/>
                  <a:ext cx="490330" cy="48347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3C2FB9C-5200-4596-B314-A9A093F28196}"/>
                    </a:ext>
                  </a:extLst>
                </p:cNvPr>
                <p:cNvSpPr/>
                <p:nvPr/>
              </p:nvSpPr>
              <p:spPr>
                <a:xfrm>
                  <a:off x="2981203" y="1087101"/>
                  <a:ext cx="305872" cy="3594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EA33334-7EB8-48DB-AAB2-79BE40F56F9F}"/>
                  </a:ext>
                </a:extLst>
              </p:cNvPr>
              <p:cNvGrpSpPr/>
              <p:nvPr/>
            </p:nvGrpSpPr>
            <p:grpSpPr>
              <a:xfrm>
                <a:off x="7291736" y="4119991"/>
                <a:ext cx="410817" cy="397883"/>
                <a:chOff x="2888974" y="1018733"/>
                <a:chExt cx="490330" cy="483479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11A3B50-EFF0-444E-8F32-08B2436AA5BF}"/>
                    </a:ext>
                  </a:extLst>
                </p:cNvPr>
                <p:cNvSpPr/>
                <p:nvPr/>
              </p:nvSpPr>
              <p:spPr>
                <a:xfrm>
                  <a:off x="2888974" y="1018733"/>
                  <a:ext cx="490330" cy="48347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FB809D4-53E4-4377-915C-976D94CC501A}"/>
                    </a:ext>
                  </a:extLst>
                </p:cNvPr>
                <p:cNvSpPr/>
                <p:nvPr/>
              </p:nvSpPr>
              <p:spPr>
                <a:xfrm>
                  <a:off x="2981203" y="1087101"/>
                  <a:ext cx="305872" cy="3594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7B5FB4E-F112-4E5F-8E93-784C4AC98A52}"/>
                </a:ext>
              </a:extLst>
            </p:cNvPr>
            <p:cNvGrpSpPr/>
            <p:nvPr/>
          </p:nvGrpSpPr>
          <p:grpSpPr>
            <a:xfrm>
              <a:off x="7168969" y="3038087"/>
              <a:ext cx="305872" cy="549589"/>
              <a:chOff x="7291736" y="4119991"/>
              <a:chExt cx="411896" cy="771414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331679C-73A0-478E-9E01-6202ECA4B334}"/>
                  </a:ext>
                </a:extLst>
              </p:cNvPr>
              <p:cNvGrpSpPr/>
              <p:nvPr/>
            </p:nvGrpSpPr>
            <p:grpSpPr>
              <a:xfrm>
                <a:off x="7292815" y="4493522"/>
                <a:ext cx="410817" cy="397883"/>
                <a:chOff x="2888974" y="1018733"/>
                <a:chExt cx="490330" cy="483479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53D74AA-A819-4C8B-A811-B1CCC93A0B79}"/>
                    </a:ext>
                  </a:extLst>
                </p:cNvPr>
                <p:cNvSpPr/>
                <p:nvPr/>
              </p:nvSpPr>
              <p:spPr>
                <a:xfrm>
                  <a:off x="2888974" y="1018733"/>
                  <a:ext cx="490330" cy="48347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0A2ABBC-6E7A-428E-9BCE-2910DA999D27}"/>
                    </a:ext>
                  </a:extLst>
                </p:cNvPr>
                <p:cNvSpPr/>
                <p:nvPr/>
              </p:nvSpPr>
              <p:spPr>
                <a:xfrm>
                  <a:off x="2981203" y="1087101"/>
                  <a:ext cx="305872" cy="3594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B670531C-F2CE-4455-9030-40542B771BB0}"/>
                  </a:ext>
                </a:extLst>
              </p:cNvPr>
              <p:cNvGrpSpPr/>
              <p:nvPr/>
            </p:nvGrpSpPr>
            <p:grpSpPr>
              <a:xfrm>
                <a:off x="7291736" y="4119991"/>
                <a:ext cx="410817" cy="397883"/>
                <a:chOff x="2888974" y="1018733"/>
                <a:chExt cx="490330" cy="483479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28AAEB2-3F53-486C-96A6-57C4BD4377E8}"/>
                    </a:ext>
                  </a:extLst>
                </p:cNvPr>
                <p:cNvSpPr/>
                <p:nvPr/>
              </p:nvSpPr>
              <p:spPr>
                <a:xfrm>
                  <a:off x="2888974" y="1018733"/>
                  <a:ext cx="490330" cy="48347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3EBCE73-1747-444A-B361-96A56A076FD7}"/>
                    </a:ext>
                  </a:extLst>
                </p:cNvPr>
                <p:cNvSpPr/>
                <p:nvPr/>
              </p:nvSpPr>
              <p:spPr>
                <a:xfrm>
                  <a:off x="2981203" y="1087101"/>
                  <a:ext cx="305872" cy="3594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2EA8986-F060-4653-97D7-651E7753699E}"/>
              </a:ext>
            </a:extLst>
          </p:cNvPr>
          <p:cNvGrpSpPr/>
          <p:nvPr/>
        </p:nvGrpSpPr>
        <p:grpSpPr>
          <a:xfrm>
            <a:off x="9471436" y="4309482"/>
            <a:ext cx="339999" cy="848414"/>
            <a:chOff x="9423375" y="4117432"/>
            <a:chExt cx="422990" cy="1132355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39CE38-A880-432B-998D-38A5F8AEA445}"/>
                </a:ext>
              </a:extLst>
            </p:cNvPr>
            <p:cNvGrpSpPr/>
            <p:nvPr/>
          </p:nvGrpSpPr>
          <p:grpSpPr>
            <a:xfrm>
              <a:off x="9423375" y="4851904"/>
              <a:ext cx="410817" cy="397883"/>
              <a:chOff x="2888974" y="1018733"/>
              <a:chExt cx="490330" cy="48347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7EB7B4B-E27A-4CED-9451-0DF97B6CEA31}"/>
                  </a:ext>
                </a:extLst>
              </p:cNvPr>
              <p:cNvSpPr/>
              <p:nvPr/>
            </p:nvSpPr>
            <p:spPr>
              <a:xfrm>
                <a:off x="2888974" y="1018733"/>
                <a:ext cx="490330" cy="48347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6CD40DC-8A6F-4628-9C28-5FB526160A17}"/>
                  </a:ext>
                </a:extLst>
              </p:cNvPr>
              <p:cNvSpPr/>
              <p:nvPr/>
            </p:nvSpPr>
            <p:spPr>
              <a:xfrm>
                <a:off x="2981203" y="1087101"/>
                <a:ext cx="305872" cy="3594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4C8F964-77F2-46AE-B97D-A20D833C0579}"/>
                </a:ext>
              </a:extLst>
            </p:cNvPr>
            <p:cNvGrpSpPr/>
            <p:nvPr/>
          </p:nvGrpSpPr>
          <p:grpSpPr>
            <a:xfrm>
              <a:off x="9435548" y="4491625"/>
              <a:ext cx="410817" cy="397883"/>
              <a:chOff x="2888974" y="1018733"/>
              <a:chExt cx="490330" cy="48347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148E7F2-51F3-465A-B637-744DE40BB16D}"/>
                  </a:ext>
                </a:extLst>
              </p:cNvPr>
              <p:cNvSpPr/>
              <p:nvPr/>
            </p:nvSpPr>
            <p:spPr>
              <a:xfrm>
                <a:off x="2888974" y="1018733"/>
                <a:ext cx="490330" cy="48347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2407FE9-27B1-4708-8AAF-2321476B042A}"/>
                  </a:ext>
                </a:extLst>
              </p:cNvPr>
              <p:cNvSpPr/>
              <p:nvPr/>
            </p:nvSpPr>
            <p:spPr>
              <a:xfrm>
                <a:off x="2981203" y="1087101"/>
                <a:ext cx="305872" cy="3594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5477802-416C-40BE-AA17-AD37506F9571}"/>
                </a:ext>
              </a:extLst>
            </p:cNvPr>
            <p:cNvGrpSpPr/>
            <p:nvPr/>
          </p:nvGrpSpPr>
          <p:grpSpPr>
            <a:xfrm>
              <a:off x="9435015" y="4117432"/>
              <a:ext cx="410817" cy="397883"/>
              <a:chOff x="2888974" y="1018733"/>
              <a:chExt cx="490330" cy="48347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64A6B74-4670-4FDE-AD92-88579CE4DFA2}"/>
                  </a:ext>
                </a:extLst>
              </p:cNvPr>
              <p:cNvSpPr/>
              <p:nvPr/>
            </p:nvSpPr>
            <p:spPr>
              <a:xfrm>
                <a:off x="2888974" y="1018733"/>
                <a:ext cx="490330" cy="48347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F8485D4-7987-4B7C-86CB-1D8DE2E9ADFC}"/>
                  </a:ext>
                </a:extLst>
              </p:cNvPr>
              <p:cNvSpPr/>
              <p:nvPr/>
            </p:nvSpPr>
            <p:spPr>
              <a:xfrm>
                <a:off x="2981203" y="1087101"/>
                <a:ext cx="305872" cy="3594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37B721-26AA-4D47-858E-8912BB63BFC5}"/>
              </a:ext>
            </a:extLst>
          </p:cNvPr>
          <p:cNvGrpSpPr/>
          <p:nvPr/>
        </p:nvGrpSpPr>
        <p:grpSpPr>
          <a:xfrm>
            <a:off x="9506501" y="2901145"/>
            <a:ext cx="284931" cy="952395"/>
            <a:chOff x="7256098" y="2355547"/>
            <a:chExt cx="422990" cy="187334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656F021-B70E-43C5-8336-403D589FAD5F}"/>
                </a:ext>
              </a:extLst>
            </p:cNvPr>
            <p:cNvGrpSpPr/>
            <p:nvPr/>
          </p:nvGrpSpPr>
          <p:grpSpPr>
            <a:xfrm>
              <a:off x="7256098" y="3831007"/>
              <a:ext cx="410817" cy="397883"/>
              <a:chOff x="2888974" y="1018733"/>
              <a:chExt cx="490330" cy="48347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CAA65EB-1EAE-4E61-B610-31803F824901}"/>
                  </a:ext>
                </a:extLst>
              </p:cNvPr>
              <p:cNvSpPr/>
              <p:nvPr/>
            </p:nvSpPr>
            <p:spPr>
              <a:xfrm>
                <a:off x="2888974" y="1018733"/>
                <a:ext cx="490330" cy="48347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F17B544-63D1-4E85-A30C-22E77059AE16}"/>
                  </a:ext>
                </a:extLst>
              </p:cNvPr>
              <p:cNvSpPr/>
              <p:nvPr/>
            </p:nvSpPr>
            <p:spPr>
              <a:xfrm>
                <a:off x="2981203" y="1087101"/>
                <a:ext cx="305872" cy="3594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C5FFF84-680C-4645-B6B3-FF079174C436}"/>
                </a:ext>
              </a:extLst>
            </p:cNvPr>
            <p:cNvGrpSpPr/>
            <p:nvPr/>
          </p:nvGrpSpPr>
          <p:grpSpPr>
            <a:xfrm>
              <a:off x="7268271" y="3470728"/>
              <a:ext cx="410817" cy="397883"/>
              <a:chOff x="2888974" y="1018733"/>
              <a:chExt cx="490330" cy="4834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CDFBDD-7F28-4705-AF23-A1DBB5D20E74}"/>
                  </a:ext>
                </a:extLst>
              </p:cNvPr>
              <p:cNvSpPr/>
              <p:nvPr/>
            </p:nvSpPr>
            <p:spPr>
              <a:xfrm>
                <a:off x="2888974" y="1018733"/>
                <a:ext cx="490330" cy="48347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E479B4A-D0EC-400C-8298-A4C532F12B9D}"/>
                  </a:ext>
                </a:extLst>
              </p:cNvPr>
              <p:cNvSpPr/>
              <p:nvPr/>
            </p:nvSpPr>
            <p:spPr>
              <a:xfrm>
                <a:off x="2981203" y="1087101"/>
                <a:ext cx="305872" cy="3594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9C4FD1C-B98D-4C4D-B147-4BB941AD1125}"/>
                </a:ext>
              </a:extLst>
            </p:cNvPr>
            <p:cNvGrpSpPr/>
            <p:nvPr/>
          </p:nvGrpSpPr>
          <p:grpSpPr>
            <a:xfrm>
              <a:off x="7267738" y="3096535"/>
              <a:ext cx="410817" cy="397883"/>
              <a:chOff x="2888974" y="1018733"/>
              <a:chExt cx="490330" cy="48347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2CD2643-DEFE-4038-A170-4C4EF2B25FF9}"/>
                  </a:ext>
                </a:extLst>
              </p:cNvPr>
              <p:cNvSpPr/>
              <p:nvPr/>
            </p:nvSpPr>
            <p:spPr>
              <a:xfrm>
                <a:off x="2888974" y="1018733"/>
                <a:ext cx="490330" cy="48347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7B1BD21-6C5E-4B9F-A546-70FF7C2BEF88}"/>
                  </a:ext>
                </a:extLst>
              </p:cNvPr>
              <p:cNvSpPr/>
              <p:nvPr/>
            </p:nvSpPr>
            <p:spPr>
              <a:xfrm>
                <a:off x="2981203" y="1087101"/>
                <a:ext cx="305872" cy="3594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E698250-FCF9-437A-866E-E5317ECDAECD}"/>
                </a:ext>
              </a:extLst>
            </p:cNvPr>
            <p:cNvGrpSpPr/>
            <p:nvPr/>
          </p:nvGrpSpPr>
          <p:grpSpPr>
            <a:xfrm>
              <a:off x="7262601" y="2355547"/>
              <a:ext cx="411896" cy="771414"/>
              <a:chOff x="7291736" y="4119991"/>
              <a:chExt cx="411896" cy="771414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7E63F44-C0C8-417D-A0D3-BD8841C0765C}"/>
                  </a:ext>
                </a:extLst>
              </p:cNvPr>
              <p:cNvGrpSpPr/>
              <p:nvPr/>
            </p:nvGrpSpPr>
            <p:grpSpPr>
              <a:xfrm>
                <a:off x="7292815" y="4493522"/>
                <a:ext cx="410817" cy="397883"/>
                <a:chOff x="2888974" y="1018733"/>
                <a:chExt cx="490330" cy="483479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7067B7D-0A96-4FAF-8294-DE4EBFCEA9B9}"/>
                    </a:ext>
                  </a:extLst>
                </p:cNvPr>
                <p:cNvSpPr/>
                <p:nvPr/>
              </p:nvSpPr>
              <p:spPr>
                <a:xfrm>
                  <a:off x="2888974" y="1018733"/>
                  <a:ext cx="490330" cy="48347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47F1AF1D-A7F0-41D4-9EC6-BEFAEA412B3E}"/>
                    </a:ext>
                  </a:extLst>
                </p:cNvPr>
                <p:cNvSpPr/>
                <p:nvPr/>
              </p:nvSpPr>
              <p:spPr>
                <a:xfrm>
                  <a:off x="2981203" y="1087101"/>
                  <a:ext cx="305872" cy="3594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368E1A6-72B6-4542-9836-8CE0EED4A3A0}"/>
                  </a:ext>
                </a:extLst>
              </p:cNvPr>
              <p:cNvGrpSpPr/>
              <p:nvPr/>
            </p:nvGrpSpPr>
            <p:grpSpPr>
              <a:xfrm>
                <a:off x="7291736" y="4119991"/>
                <a:ext cx="410817" cy="397883"/>
                <a:chOff x="2888974" y="1018733"/>
                <a:chExt cx="490330" cy="483479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D4D9AA9-2C7F-4E96-8D54-6B819999DA72}"/>
                    </a:ext>
                  </a:extLst>
                </p:cNvPr>
                <p:cNvSpPr/>
                <p:nvPr/>
              </p:nvSpPr>
              <p:spPr>
                <a:xfrm>
                  <a:off x="2888974" y="1018733"/>
                  <a:ext cx="490330" cy="48347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56AA7A77-2D8F-4B1A-8D3C-6CE3F8E9EEF9}"/>
                    </a:ext>
                  </a:extLst>
                </p:cNvPr>
                <p:cNvSpPr/>
                <p:nvPr/>
              </p:nvSpPr>
              <p:spPr>
                <a:xfrm>
                  <a:off x="2981203" y="1087101"/>
                  <a:ext cx="305872" cy="3594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AD3CF87-BA45-4BFF-AF64-E712B0BB99ED}"/>
              </a:ext>
            </a:extLst>
          </p:cNvPr>
          <p:cNvCxnSpPr>
            <a:cxnSpLocks/>
          </p:cNvCxnSpPr>
          <p:nvPr/>
        </p:nvCxnSpPr>
        <p:spPr>
          <a:xfrm>
            <a:off x="2001151" y="1909965"/>
            <a:ext cx="2498759" cy="14663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119F3C-EC55-4E3E-B415-669DC59D9B11}"/>
              </a:ext>
            </a:extLst>
          </p:cNvPr>
          <p:cNvGrpSpPr/>
          <p:nvPr/>
        </p:nvGrpSpPr>
        <p:grpSpPr>
          <a:xfrm>
            <a:off x="4544143" y="766687"/>
            <a:ext cx="274922" cy="5361761"/>
            <a:chOff x="5735100" y="729595"/>
            <a:chExt cx="274922" cy="536176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E82D972-B567-4E7C-A0F8-0978A49627D7}"/>
                </a:ext>
              </a:extLst>
            </p:cNvPr>
            <p:cNvSpPr/>
            <p:nvPr/>
          </p:nvSpPr>
          <p:spPr>
            <a:xfrm>
              <a:off x="5771671" y="729595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26B9E62-868C-44E0-9736-3684CFFAE47E}"/>
                </a:ext>
              </a:extLst>
            </p:cNvPr>
            <p:cNvSpPr/>
            <p:nvPr/>
          </p:nvSpPr>
          <p:spPr>
            <a:xfrm>
              <a:off x="5735100" y="2018487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6DBFF23-0412-4069-85AB-F3C6D80D273F}"/>
                </a:ext>
              </a:extLst>
            </p:cNvPr>
            <p:cNvSpPr/>
            <p:nvPr/>
          </p:nvSpPr>
          <p:spPr>
            <a:xfrm>
              <a:off x="5742236" y="3258021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1D97E5F-65CA-4252-BF37-DBD0249158FE}"/>
                </a:ext>
              </a:extLst>
            </p:cNvPr>
            <p:cNvSpPr/>
            <p:nvPr/>
          </p:nvSpPr>
          <p:spPr>
            <a:xfrm>
              <a:off x="5742236" y="5829925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809E14D-BBB4-492C-813F-E5FE2DBA4F65}"/>
                </a:ext>
              </a:extLst>
            </p:cNvPr>
            <p:cNvSpPr/>
            <p:nvPr/>
          </p:nvSpPr>
          <p:spPr>
            <a:xfrm>
              <a:off x="5735100" y="4600894"/>
              <a:ext cx="238351" cy="2614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B17E644-7FB2-402C-9E1F-4A9123EC3387}"/>
              </a:ext>
            </a:extLst>
          </p:cNvPr>
          <p:cNvGrpSpPr/>
          <p:nvPr/>
        </p:nvGrpSpPr>
        <p:grpSpPr>
          <a:xfrm>
            <a:off x="1831204" y="719750"/>
            <a:ext cx="204407" cy="5288916"/>
            <a:chOff x="1831204" y="719750"/>
            <a:chExt cx="204407" cy="528891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1023EC3-5EA0-4C07-A000-EBC67E5BA833}"/>
                </a:ext>
              </a:extLst>
            </p:cNvPr>
            <p:cNvSpPr/>
            <p:nvPr/>
          </p:nvSpPr>
          <p:spPr>
            <a:xfrm>
              <a:off x="1845192" y="1688464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B4BC09-1112-4AFD-BEAC-B4E35B8ABF9B}"/>
                </a:ext>
              </a:extLst>
            </p:cNvPr>
            <p:cNvSpPr/>
            <p:nvPr/>
          </p:nvSpPr>
          <p:spPr>
            <a:xfrm>
              <a:off x="1832281" y="719750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44B7869-A367-4564-A514-8A55E31B9D65}"/>
                </a:ext>
              </a:extLst>
            </p:cNvPr>
            <p:cNvSpPr/>
            <p:nvPr/>
          </p:nvSpPr>
          <p:spPr>
            <a:xfrm>
              <a:off x="1868300" y="4119991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5713397-9E13-4B51-82B3-7482311A93AD}"/>
                </a:ext>
              </a:extLst>
            </p:cNvPr>
            <p:cNvSpPr/>
            <p:nvPr/>
          </p:nvSpPr>
          <p:spPr>
            <a:xfrm>
              <a:off x="1831204" y="2782972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A939447-C257-4F98-9FD5-F1111CB7D13C}"/>
                </a:ext>
              </a:extLst>
            </p:cNvPr>
            <p:cNvSpPr/>
            <p:nvPr/>
          </p:nvSpPr>
          <p:spPr>
            <a:xfrm>
              <a:off x="1868300" y="5781038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6CE016-1141-4C06-B97A-CB930C8B550B}"/>
              </a:ext>
            </a:extLst>
          </p:cNvPr>
          <p:cNvGrpSpPr/>
          <p:nvPr/>
        </p:nvGrpSpPr>
        <p:grpSpPr>
          <a:xfrm>
            <a:off x="8824817" y="652873"/>
            <a:ext cx="213870" cy="5513657"/>
            <a:chOff x="8824817" y="652873"/>
            <a:chExt cx="213870" cy="5513657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0453A08-D979-4DB3-B43E-4B64D4BD3710}"/>
                </a:ext>
              </a:extLst>
            </p:cNvPr>
            <p:cNvSpPr/>
            <p:nvPr/>
          </p:nvSpPr>
          <p:spPr>
            <a:xfrm>
              <a:off x="8842480" y="1996499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651BB42-BE4C-4814-A193-3D67A8BF5402}"/>
                </a:ext>
              </a:extLst>
            </p:cNvPr>
            <p:cNvSpPr/>
            <p:nvPr/>
          </p:nvSpPr>
          <p:spPr>
            <a:xfrm>
              <a:off x="8871376" y="652873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CC17C56-1DAA-4A87-B1F1-688BF77CDF92}"/>
                </a:ext>
              </a:extLst>
            </p:cNvPr>
            <p:cNvSpPr/>
            <p:nvPr/>
          </p:nvSpPr>
          <p:spPr>
            <a:xfrm>
              <a:off x="8842480" y="4608297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51C48E1-F094-4F65-A290-BC14C7CF31FF}"/>
                </a:ext>
              </a:extLst>
            </p:cNvPr>
            <p:cNvSpPr/>
            <p:nvPr/>
          </p:nvSpPr>
          <p:spPr>
            <a:xfrm>
              <a:off x="8871375" y="3312014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8ED5D3-11D5-48D7-AB79-3CBF597ADE20}"/>
                </a:ext>
              </a:extLst>
            </p:cNvPr>
            <p:cNvSpPr/>
            <p:nvPr/>
          </p:nvSpPr>
          <p:spPr>
            <a:xfrm>
              <a:off x="8824817" y="5938902"/>
              <a:ext cx="167311" cy="22762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20C2E2D-0DC2-476B-8A83-B96E5CFC81C7}"/>
              </a:ext>
            </a:extLst>
          </p:cNvPr>
          <p:cNvCxnSpPr>
            <a:cxnSpLocks/>
            <a:endCxn id="132" idx="1"/>
          </p:cNvCxnSpPr>
          <p:nvPr/>
        </p:nvCxnSpPr>
        <p:spPr>
          <a:xfrm>
            <a:off x="1974226" y="915503"/>
            <a:ext cx="2604823" cy="3760769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FE07E4B-FD84-46DB-9649-D8BEDDBBE7C1}"/>
              </a:ext>
            </a:extLst>
          </p:cNvPr>
          <p:cNvCxnSpPr>
            <a:cxnSpLocks/>
          </p:cNvCxnSpPr>
          <p:nvPr/>
        </p:nvCxnSpPr>
        <p:spPr>
          <a:xfrm flipV="1">
            <a:off x="2028739" y="950677"/>
            <a:ext cx="2515003" cy="191857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2E226FD-226A-4341-AF37-8B32EBF9009D}"/>
              </a:ext>
            </a:extLst>
          </p:cNvPr>
          <p:cNvCxnSpPr>
            <a:cxnSpLocks/>
          </p:cNvCxnSpPr>
          <p:nvPr/>
        </p:nvCxnSpPr>
        <p:spPr>
          <a:xfrm flipV="1">
            <a:off x="2070697" y="2241621"/>
            <a:ext cx="2497735" cy="361036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771D807-DD22-411B-BA3B-4784B163D9D1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2069032" y="4314716"/>
            <a:ext cx="2517153" cy="159058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8E06B97-E5F3-4F74-954E-C3CB17807299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5986703" y="4731610"/>
            <a:ext cx="2802301" cy="127736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B45AC40-A628-4D39-B1B8-C2F96C903DD6}"/>
              </a:ext>
            </a:extLst>
          </p:cNvPr>
          <p:cNvCxnSpPr>
            <a:cxnSpLocks/>
          </p:cNvCxnSpPr>
          <p:nvPr/>
        </p:nvCxnSpPr>
        <p:spPr>
          <a:xfrm>
            <a:off x="6064810" y="991026"/>
            <a:ext cx="2777241" cy="361344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8CE3512-F0AB-41BF-87C2-B5685A73C9CA}"/>
              </a:ext>
            </a:extLst>
          </p:cNvPr>
          <p:cNvCxnSpPr>
            <a:cxnSpLocks/>
            <a:endCxn id="139" idx="3"/>
          </p:cNvCxnSpPr>
          <p:nvPr/>
        </p:nvCxnSpPr>
        <p:spPr>
          <a:xfrm flipV="1">
            <a:off x="6002039" y="2190792"/>
            <a:ext cx="2864943" cy="120074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0741240-7CC8-4286-B5D2-61412F63F499}"/>
              </a:ext>
            </a:extLst>
          </p:cNvPr>
          <p:cNvCxnSpPr>
            <a:cxnSpLocks/>
          </p:cNvCxnSpPr>
          <p:nvPr/>
        </p:nvCxnSpPr>
        <p:spPr>
          <a:xfrm flipV="1">
            <a:off x="6045891" y="3530864"/>
            <a:ext cx="2784391" cy="242977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DC98097-C488-4A3F-86CB-0553B61E80E0}"/>
              </a:ext>
            </a:extLst>
          </p:cNvPr>
          <p:cNvCxnSpPr>
            <a:cxnSpLocks/>
          </p:cNvCxnSpPr>
          <p:nvPr/>
        </p:nvCxnSpPr>
        <p:spPr>
          <a:xfrm flipV="1">
            <a:off x="6028691" y="844639"/>
            <a:ext cx="2756406" cy="13034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35AC9FB7-DF9A-42D9-AF83-C85980B99627}"/>
              </a:ext>
            </a:extLst>
          </p:cNvPr>
          <p:cNvSpPr/>
          <p:nvPr/>
        </p:nvSpPr>
        <p:spPr>
          <a:xfrm>
            <a:off x="10643168" y="251444"/>
            <a:ext cx="1292242" cy="6083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03CB6EE-FE98-454F-95A0-AE5B63EDE8F5}"/>
              </a:ext>
            </a:extLst>
          </p:cNvPr>
          <p:cNvSpPr/>
          <p:nvPr/>
        </p:nvSpPr>
        <p:spPr>
          <a:xfrm>
            <a:off x="1258353" y="1967346"/>
            <a:ext cx="9342783" cy="18387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নিজ নিজ অনুশীলন খাতা নাও এবং ১-৫ পর্যন্ত লেখ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68D99-3205-42F8-B3D6-2B8E04CA2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94" y="225388"/>
            <a:ext cx="4621789" cy="64072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9057A8-1D04-4C0A-A011-85504AD206AA}"/>
              </a:ext>
            </a:extLst>
          </p:cNvPr>
          <p:cNvSpPr/>
          <p:nvPr/>
        </p:nvSpPr>
        <p:spPr>
          <a:xfrm>
            <a:off x="550565" y="1636946"/>
            <a:ext cx="6556816" cy="320361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১০ পৃষ্ঠা খোল এবং মিলিয়ে নাও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7BAAB9-3890-447D-9E3F-B3DE7989BD7E}"/>
              </a:ext>
            </a:extLst>
          </p:cNvPr>
          <p:cNvSpPr/>
          <p:nvPr/>
        </p:nvSpPr>
        <p:spPr>
          <a:xfrm>
            <a:off x="2633570" y="931417"/>
            <a:ext cx="6202017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2B5DA-6C1F-4966-8CE7-B9253EDA7750}"/>
              </a:ext>
            </a:extLst>
          </p:cNvPr>
          <p:cNvSpPr/>
          <p:nvPr/>
        </p:nvSpPr>
        <p:spPr>
          <a:xfrm>
            <a:off x="318052" y="2333589"/>
            <a:ext cx="11873948" cy="2758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 থেকে ৫ পর্যন্ত সংখ্যা প্রতীক গুলো শিখবে।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 থেকে ৫ পর্যন্ত সংখ্যা প্রতীক গুলো লিখে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44D7EECB-21A8-4B53-9242-7410993E55DE}"/>
              </a:ext>
            </a:extLst>
          </p:cNvPr>
          <p:cNvSpPr/>
          <p:nvPr/>
        </p:nvSpPr>
        <p:spPr>
          <a:xfrm>
            <a:off x="2685070" y="918316"/>
            <a:ext cx="6016487" cy="1603211"/>
          </a:xfrm>
          <a:prstGeom prst="flowChartProcess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9B267A0D-7C66-4523-A238-2A0E5776423E}"/>
              </a:ext>
            </a:extLst>
          </p:cNvPr>
          <p:cNvSpPr/>
          <p:nvPr/>
        </p:nvSpPr>
        <p:spPr>
          <a:xfrm>
            <a:off x="1272810" y="3065771"/>
            <a:ext cx="8841009" cy="1987826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5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8B144-2383-47A4-AF50-470E1D63C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7" y="1597822"/>
            <a:ext cx="3853748" cy="3376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D3BF05-C4DC-4722-952E-38302877E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1023619"/>
            <a:ext cx="4627992" cy="48107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F253DA-3CB0-4C2F-A163-34641E733591}"/>
              </a:ext>
            </a:extLst>
          </p:cNvPr>
          <p:cNvSpPr/>
          <p:nvPr/>
        </p:nvSpPr>
        <p:spPr>
          <a:xfrm>
            <a:off x="4969564" y="1577008"/>
            <a:ext cx="7063409" cy="33942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উপস্থাপনায়-</a:t>
            </a:r>
          </a:p>
          <a:p>
            <a:pPr lvl="4"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আশীষ কুমার দত্ত</a:t>
            </a:r>
          </a:p>
          <a:p>
            <a:pPr lvl="4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lvl="4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মেরাখোলা সরকারি প্রাথমিক বিদ্যালয়</a:t>
            </a:r>
          </a:p>
          <a:p>
            <a:pPr lvl="4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লামা, বান্দরবান।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6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7E0778B-B4D9-4A97-BF26-B6E7F67ACF02}"/>
              </a:ext>
            </a:extLst>
          </p:cNvPr>
          <p:cNvSpPr/>
          <p:nvPr/>
        </p:nvSpPr>
        <p:spPr>
          <a:xfrm>
            <a:off x="463826" y="189056"/>
            <a:ext cx="11264347" cy="425394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৩,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(১-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০)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– ১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94F0540A-2369-41A1-8A1D-15BB93B1063D}"/>
              </a:ext>
            </a:extLst>
          </p:cNvPr>
          <p:cNvSpPr/>
          <p:nvPr/>
        </p:nvSpPr>
        <p:spPr>
          <a:xfrm>
            <a:off x="249381" y="4632839"/>
            <a:ext cx="11478792" cy="1587852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৪.১.১   ১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CDF767-1272-4D71-B1AB-98A4FC4AD5E3}"/>
              </a:ext>
            </a:extLst>
          </p:cNvPr>
          <p:cNvSpPr/>
          <p:nvPr/>
        </p:nvSpPr>
        <p:spPr>
          <a:xfrm>
            <a:off x="1537252" y="1126435"/>
            <a:ext cx="9462052" cy="755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Link-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ADA9DC8-E8F6-4556-AEF5-15A7F1C60E9F}"/>
              </a:ext>
            </a:extLst>
          </p:cNvPr>
          <p:cNvSpPr/>
          <p:nvPr/>
        </p:nvSpPr>
        <p:spPr>
          <a:xfrm>
            <a:off x="5380383" y="2093843"/>
            <a:ext cx="1073426" cy="1497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9B15-B639-4FCD-9BEF-26135F0CB4B7}"/>
              </a:ext>
            </a:extLst>
          </p:cNvPr>
          <p:cNvSpPr/>
          <p:nvPr/>
        </p:nvSpPr>
        <p:spPr>
          <a:xfrm>
            <a:off x="4277319" y="3959951"/>
            <a:ext cx="3713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D3mEA-qc3OM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FA429D-C4C7-4716-9729-36294607F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4" y="228355"/>
            <a:ext cx="10483552" cy="6629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47AEA-4B5B-4A2F-B2BA-DAB1EC04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4" y="336543"/>
            <a:ext cx="10553896" cy="6437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EF18B-89A6-48AE-9C65-BD0523233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9" y="50939"/>
            <a:ext cx="10483551" cy="6889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5C38D-C996-48DB-AA7E-3B04DBC12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72" y="169185"/>
            <a:ext cx="8461610" cy="6519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B3398-4960-4F5E-AC9D-5F1033C9A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39" y="304076"/>
            <a:ext cx="6647521" cy="6478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99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C903C-6B9B-465D-AE79-4EA3859F3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2" y="574353"/>
            <a:ext cx="3146769" cy="280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15505-0552-47CE-B575-C6327560B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1" y="3859076"/>
            <a:ext cx="3146769" cy="242457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CFDA2DC-DA52-465D-9FBB-7EAD08B783D7}"/>
              </a:ext>
            </a:extLst>
          </p:cNvPr>
          <p:cNvSpPr/>
          <p:nvPr/>
        </p:nvSpPr>
        <p:spPr>
          <a:xfrm>
            <a:off x="5102087" y="1431235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63527D-6F27-479B-891F-480A14601085}"/>
              </a:ext>
            </a:extLst>
          </p:cNvPr>
          <p:cNvSpPr/>
          <p:nvPr/>
        </p:nvSpPr>
        <p:spPr>
          <a:xfrm>
            <a:off x="5102087" y="4591879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E0D181-80C0-43CC-BD5E-FBD4C85031E1}"/>
              </a:ext>
            </a:extLst>
          </p:cNvPr>
          <p:cNvSpPr/>
          <p:nvPr/>
        </p:nvSpPr>
        <p:spPr>
          <a:xfrm>
            <a:off x="8415130" y="3898081"/>
            <a:ext cx="2046842" cy="19977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97807F4-3B84-47A3-99F3-F16AD325B242}"/>
              </a:ext>
            </a:extLst>
          </p:cNvPr>
          <p:cNvSpPr/>
          <p:nvPr/>
        </p:nvSpPr>
        <p:spPr>
          <a:xfrm>
            <a:off x="8415130" y="849795"/>
            <a:ext cx="2046842" cy="19977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606245-2181-4F25-AEC2-53033B35029F}"/>
              </a:ext>
            </a:extLst>
          </p:cNvPr>
          <p:cNvSpPr/>
          <p:nvPr/>
        </p:nvSpPr>
        <p:spPr>
          <a:xfrm>
            <a:off x="6096000" y="4591879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B0365-F7A2-49D4-BA4D-9215EEA69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5" y="712966"/>
            <a:ext cx="2126351" cy="1397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F5BAA2-00A4-42CD-B72B-00F916624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" y="2741058"/>
            <a:ext cx="2136577" cy="1303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8DE14-4AC7-4FAE-8E2C-DD08DF68D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" y="4675098"/>
            <a:ext cx="2209596" cy="139731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66EF71-E3FC-481C-859C-AD14E3A91050}"/>
              </a:ext>
            </a:extLst>
          </p:cNvPr>
          <p:cNvSpPr/>
          <p:nvPr/>
        </p:nvSpPr>
        <p:spPr>
          <a:xfrm>
            <a:off x="8839200" y="266987"/>
            <a:ext cx="2391400" cy="1940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05F0869-7BE7-4E98-B8F8-79407FCE51F1}"/>
              </a:ext>
            </a:extLst>
          </p:cNvPr>
          <p:cNvSpPr/>
          <p:nvPr/>
        </p:nvSpPr>
        <p:spPr>
          <a:xfrm>
            <a:off x="8839200" y="4593249"/>
            <a:ext cx="2391400" cy="1940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1AC4C8-9AB0-4293-B177-EF11A6FAA8BB}"/>
              </a:ext>
            </a:extLst>
          </p:cNvPr>
          <p:cNvSpPr/>
          <p:nvPr/>
        </p:nvSpPr>
        <p:spPr>
          <a:xfrm>
            <a:off x="8839200" y="2438114"/>
            <a:ext cx="2391400" cy="1940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5FA312-ACA6-4B65-B77D-45C41DA4D7C9}"/>
              </a:ext>
            </a:extLst>
          </p:cNvPr>
          <p:cNvSpPr/>
          <p:nvPr/>
        </p:nvSpPr>
        <p:spPr>
          <a:xfrm>
            <a:off x="3670849" y="1106558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0599E7-7C7A-4052-87C9-234D09202611}"/>
              </a:ext>
            </a:extLst>
          </p:cNvPr>
          <p:cNvSpPr/>
          <p:nvPr/>
        </p:nvSpPr>
        <p:spPr>
          <a:xfrm>
            <a:off x="4604926" y="1106558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2BC0A2-FD50-4EFF-ABB2-12ED384DF07B}"/>
              </a:ext>
            </a:extLst>
          </p:cNvPr>
          <p:cNvSpPr/>
          <p:nvPr/>
        </p:nvSpPr>
        <p:spPr>
          <a:xfrm>
            <a:off x="5539003" y="1106558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74FE39-5EF3-4A87-AD64-96D25C6C5991}"/>
              </a:ext>
            </a:extLst>
          </p:cNvPr>
          <p:cNvSpPr/>
          <p:nvPr/>
        </p:nvSpPr>
        <p:spPr>
          <a:xfrm>
            <a:off x="3704180" y="2955235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56FA6E-E2AA-4F57-8B95-4549CE709CE1}"/>
              </a:ext>
            </a:extLst>
          </p:cNvPr>
          <p:cNvSpPr/>
          <p:nvPr/>
        </p:nvSpPr>
        <p:spPr>
          <a:xfrm>
            <a:off x="4638257" y="2955235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D9A5ECC-0BCE-4000-B253-652CB5715112}"/>
              </a:ext>
            </a:extLst>
          </p:cNvPr>
          <p:cNvSpPr/>
          <p:nvPr/>
        </p:nvSpPr>
        <p:spPr>
          <a:xfrm>
            <a:off x="5572334" y="2955235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F20F51-45C0-4B4D-874B-91B819BA2DDE}"/>
              </a:ext>
            </a:extLst>
          </p:cNvPr>
          <p:cNvSpPr/>
          <p:nvPr/>
        </p:nvSpPr>
        <p:spPr>
          <a:xfrm>
            <a:off x="6471305" y="2955235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70B96E-9350-4A87-95B4-FA3FA4873E98}"/>
              </a:ext>
            </a:extLst>
          </p:cNvPr>
          <p:cNvSpPr/>
          <p:nvPr/>
        </p:nvSpPr>
        <p:spPr>
          <a:xfrm>
            <a:off x="3615667" y="4916557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6FC995-A261-48F6-BA93-3A496C9A7E5D}"/>
              </a:ext>
            </a:extLst>
          </p:cNvPr>
          <p:cNvSpPr/>
          <p:nvPr/>
        </p:nvSpPr>
        <p:spPr>
          <a:xfrm>
            <a:off x="4549744" y="4916557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726AA1-4BE6-48DF-9D71-97CB56B5173F}"/>
              </a:ext>
            </a:extLst>
          </p:cNvPr>
          <p:cNvSpPr/>
          <p:nvPr/>
        </p:nvSpPr>
        <p:spPr>
          <a:xfrm>
            <a:off x="5483821" y="4916557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BA8647-A2D9-47EE-ACD0-C2B7E3C9B689}"/>
              </a:ext>
            </a:extLst>
          </p:cNvPr>
          <p:cNvSpPr/>
          <p:nvPr/>
        </p:nvSpPr>
        <p:spPr>
          <a:xfrm>
            <a:off x="6382792" y="4916557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AA1D07-2A72-4E15-A39A-CE0B02C5D2FF}"/>
              </a:ext>
            </a:extLst>
          </p:cNvPr>
          <p:cNvSpPr/>
          <p:nvPr/>
        </p:nvSpPr>
        <p:spPr>
          <a:xfrm>
            <a:off x="7343884" y="4956313"/>
            <a:ext cx="821634" cy="834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644C6-4164-4714-8CED-B8722ECC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6" y="336173"/>
            <a:ext cx="1342153" cy="1821138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647B4-C580-43E7-89CF-3415A85C7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6" y="2182260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4DDF27-04B5-49CC-ABBA-C93157B9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98" y="2232159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64087-4A89-4128-8A54-807F18780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8" y="4053297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847437-BB94-4D55-89DE-B3EB43F18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24" y="4003398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7B78FC-66C8-4468-8BB2-736ED2D9D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6" y="4675741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33B4365-3763-4742-80B2-C4C588C07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18591"/>
              </p:ext>
            </p:extLst>
          </p:nvPr>
        </p:nvGraphicFramePr>
        <p:xfrm>
          <a:off x="3339041" y="696107"/>
          <a:ext cx="4121426" cy="1075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551">
                  <a:extLst>
                    <a:ext uri="{9D8B030D-6E8A-4147-A177-3AD203B41FA5}">
                      <a16:colId xmlns:a16="http://schemas.microsoft.com/office/drawing/2014/main" val="3107502291"/>
                    </a:ext>
                  </a:extLst>
                </a:gridCol>
                <a:gridCol w="854610">
                  <a:extLst>
                    <a:ext uri="{9D8B030D-6E8A-4147-A177-3AD203B41FA5}">
                      <a16:colId xmlns:a16="http://schemas.microsoft.com/office/drawing/2014/main" val="374375381"/>
                    </a:ext>
                  </a:extLst>
                </a:gridCol>
                <a:gridCol w="769474">
                  <a:extLst>
                    <a:ext uri="{9D8B030D-6E8A-4147-A177-3AD203B41FA5}">
                      <a16:colId xmlns:a16="http://schemas.microsoft.com/office/drawing/2014/main" val="254319823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861266743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2457301161"/>
                    </a:ext>
                  </a:extLst>
                </a:gridCol>
              </a:tblGrid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56833"/>
                  </a:ext>
                </a:extLst>
              </a:tr>
              <a:tr h="5042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8137"/>
                  </a:ext>
                </a:extLst>
              </a:tr>
            </a:tbl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86E9E141-7641-45F7-8185-7712FED3B0E0}"/>
              </a:ext>
            </a:extLst>
          </p:cNvPr>
          <p:cNvGrpSpPr/>
          <p:nvPr/>
        </p:nvGrpSpPr>
        <p:grpSpPr>
          <a:xfrm>
            <a:off x="3459410" y="781324"/>
            <a:ext cx="3837522" cy="875914"/>
            <a:chOff x="3459410" y="781324"/>
            <a:chExt cx="3837522" cy="8759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EF7B9D-150C-4A61-A8AE-0F4C3BCE4230}"/>
                </a:ext>
              </a:extLst>
            </p:cNvPr>
            <p:cNvSpPr/>
            <p:nvPr/>
          </p:nvSpPr>
          <p:spPr>
            <a:xfrm>
              <a:off x="3459410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967B49-C78F-4B92-A4CD-1BCDC27854C8}"/>
                </a:ext>
              </a:extLst>
            </p:cNvPr>
            <p:cNvSpPr/>
            <p:nvPr/>
          </p:nvSpPr>
          <p:spPr>
            <a:xfrm>
              <a:off x="5846833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E63A8C-A545-47EE-B6A1-45ACC14592CD}"/>
                </a:ext>
              </a:extLst>
            </p:cNvPr>
            <p:cNvSpPr/>
            <p:nvPr/>
          </p:nvSpPr>
          <p:spPr>
            <a:xfrm>
              <a:off x="6700584" y="79767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AD6957-6BF2-4BA0-9B8A-DA0ADA0540C1}"/>
                </a:ext>
              </a:extLst>
            </p:cNvPr>
            <p:cNvSpPr/>
            <p:nvPr/>
          </p:nvSpPr>
          <p:spPr>
            <a:xfrm>
              <a:off x="3459410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7BAA4E-ADCC-4DFB-86C5-C6029F30A0B4}"/>
                </a:ext>
              </a:extLst>
            </p:cNvPr>
            <p:cNvSpPr/>
            <p:nvPr/>
          </p:nvSpPr>
          <p:spPr>
            <a:xfrm>
              <a:off x="5846833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D0A114-D474-4D5F-AD8F-21D8B8655AA3}"/>
                </a:ext>
              </a:extLst>
            </p:cNvPr>
            <p:cNvSpPr/>
            <p:nvPr/>
          </p:nvSpPr>
          <p:spPr>
            <a:xfrm>
              <a:off x="6700584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BB3A56-F767-4053-B080-9A1511A93153}"/>
                </a:ext>
              </a:extLst>
            </p:cNvPr>
            <p:cNvSpPr/>
            <p:nvPr/>
          </p:nvSpPr>
          <p:spPr>
            <a:xfrm>
              <a:off x="4285880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BE7BBFC-8E30-4635-A9B5-B4C670DCA12F}"/>
                </a:ext>
              </a:extLst>
            </p:cNvPr>
            <p:cNvSpPr/>
            <p:nvPr/>
          </p:nvSpPr>
          <p:spPr>
            <a:xfrm>
              <a:off x="5073371" y="810926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1FBAAE-9D6F-428F-96CF-3668C7E1A98D}"/>
                </a:ext>
              </a:extLst>
            </p:cNvPr>
            <p:cNvSpPr/>
            <p:nvPr/>
          </p:nvSpPr>
          <p:spPr>
            <a:xfrm>
              <a:off x="4285880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5F79E3-E85E-4A65-BCE9-365BBA8F5FD5}"/>
                </a:ext>
              </a:extLst>
            </p:cNvPr>
            <p:cNvSpPr/>
            <p:nvPr/>
          </p:nvSpPr>
          <p:spPr>
            <a:xfrm>
              <a:off x="5046867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B06EB76-AF4B-4256-9795-968EB34E1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98348"/>
              </p:ext>
            </p:extLst>
          </p:nvPr>
        </p:nvGraphicFramePr>
        <p:xfrm>
          <a:off x="3432120" y="4435073"/>
          <a:ext cx="4121426" cy="1141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551">
                  <a:extLst>
                    <a:ext uri="{9D8B030D-6E8A-4147-A177-3AD203B41FA5}">
                      <a16:colId xmlns:a16="http://schemas.microsoft.com/office/drawing/2014/main" val="3107502291"/>
                    </a:ext>
                  </a:extLst>
                </a:gridCol>
                <a:gridCol w="854610">
                  <a:extLst>
                    <a:ext uri="{9D8B030D-6E8A-4147-A177-3AD203B41FA5}">
                      <a16:colId xmlns:a16="http://schemas.microsoft.com/office/drawing/2014/main" val="374375381"/>
                    </a:ext>
                  </a:extLst>
                </a:gridCol>
                <a:gridCol w="769474">
                  <a:extLst>
                    <a:ext uri="{9D8B030D-6E8A-4147-A177-3AD203B41FA5}">
                      <a16:colId xmlns:a16="http://schemas.microsoft.com/office/drawing/2014/main" val="254319823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861266743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2457301161"/>
                    </a:ext>
                  </a:extLst>
                </a:gridCol>
              </a:tblGrid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56833"/>
                  </a:ext>
                </a:extLst>
              </a:tr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813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E6A96590-61B4-4B4C-8AD0-BAE5E94368FE}"/>
              </a:ext>
            </a:extLst>
          </p:cNvPr>
          <p:cNvGrpSpPr/>
          <p:nvPr/>
        </p:nvGrpSpPr>
        <p:grpSpPr>
          <a:xfrm>
            <a:off x="3507810" y="4525909"/>
            <a:ext cx="3837522" cy="875914"/>
            <a:chOff x="2981739" y="781324"/>
            <a:chExt cx="3837522" cy="87591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78C137-1FEA-4582-A718-EC6F6C4F76A1}"/>
                </a:ext>
              </a:extLst>
            </p:cNvPr>
            <p:cNvSpPr/>
            <p:nvPr/>
          </p:nvSpPr>
          <p:spPr>
            <a:xfrm>
              <a:off x="2981739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8C15B40-4C47-422D-B0F6-EC16D49E62B7}"/>
                </a:ext>
              </a:extLst>
            </p:cNvPr>
            <p:cNvSpPr/>
            <p:nvPr/>
          </p:nvSpPr>
          <p:spPr>
            <a:xfrm>
              <a:off x="5369162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684A7E2-04DA-4D22-9488-E22111D959D4}"/>
                </a:ext>
              </a:extLst>
            </p:cNvPr>
            <p:cNvSpPr/>
            <p:nvPr/>
          </p:nvSpPr>
          <p:spPr>
            <a:xfrm>
              <a:off x="6222913" y="79767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7003E43-A36F-44DB-A27C-39E5DEBD080D}"/>
                </a:ext>
              </a:extLst>
            </p:cNvPr>
            <p:cNvSpPr/>
            <p:nvPr/>
          </p:nvSpPr>
          <p:spPr>
            <a:xfrm>
              <a:off x="2981739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9270B0C-0758-435D-961F-F979E4112CF3}"/>
                </a:ext>
              </a:extLst>
            </p:cNvPr>
            <p:cNvSpPr/>
            <p:nvPr/>
          </p:nvSpPr>
          <p:spPr>
            <a:xfrm>
              <a:off x="5369162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C0E3D0-935A-40E8-BA35-50BEB87B29F0}"/>
                </a:ext>
              </a:extLst>
            </p:cNvPr>
            <p:cNvSpPr/>
            <p:nvPr/>
          </p:nvSpPr>
          <p:spPr>
            <a:xfrm>
              <a:off x="6222913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B6E6CA-0F1D-4F14-AB71-92ECC7093EFC}"/>
                </a:ext>
              </a:extLst>
            </p:cNvPr>
            <p:cNvSpPr/>
            <p:nvPr/>
          </p:nvSpPr>
          <p:spPr>
            <a:xfrm>
              <a:off x="3808209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8F94051-56AC-41BA-8939-9EBC329082A0}"/>
                </a:ext>
              </a:extLst>
            </p:cNvPr>
            <p:cNvSpPr/>
            <p:nvPr/>
          </p:nvSpPr>
          <p:spPr>
            <a:xfrm>
              <a:off x="4595700" y="810926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4AA583-86B4-4A21-B74C-D5682B57124F}"/>
                </a:ext>
              </a:extLst>
            </p:cNvPr>
            <p:cNvSpPr/>
            <p:nvPr/>
          </p:nvSpPr>
          <p:spPr>
            <a:xfrm>
              <a:off x="3808209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DDF746-A0AB-430B-8CD3-6DF9D9B0271E}"/>
                </a:ext>
              </a:extLst>
            </p:cNvPr>
            <p:cNvSpPr/>
            <p:nvPr/>
          </p:nvSpPr>
          <p:spPr>
            <a:xfrm>
              <a:off x="4569196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C3A0A7F7-FA72-411F-8942-757862148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73726"/>
              </p:ext>
            </p:extLst>
          </p:nvPr>
        </p:nvGraphicFramePr>
        <p:xfrm>
          <a:off x="3432120" y="2636985"/>
          <a:ext cx="4121426" cy="1141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551">
                  <a:extLst>
                    <a:ext uri="{9D8B030D-6E8A-4147-A177-3AD203B41FA5}">
                      <a16:colId xmlns:a16="http://schemas.microsoft.com/office/drawing/2014/main" val="3107502291"/>
                    </a:ext>
                  </a:extLst>
                </a:gridCol>
                <a:gridCol w="854610">
                  <a:extLst>
                    <a:ext uri="{9D8B030D-6E8A-4147-A177-3AD203B41FA5}">
                      <a16:colId xmlns:a16="http://schemas.microsoft.com/office/drawing/2014/main" val="374375381"/>
                    </a:ext>
                  </a:extLst>
                </a:gridCol>
                <a:gridCol w="769474">
                  <a:extLst>
                    <a:ext uri="{9D8B030D-6E8A-4147-A177-3AD203B41FA5}">
                      <a16:colId xmlns:a16="http://schemas.microsoft.com/office/drawing/2014/main" val="254319823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861266743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2457301161"/>
                    </a:ext>
                  </a:extLst>
                </a:gridCol>
              </a:tblGrid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56833"/>
                  </a:ext>
                </a:extLst>
              </a:tr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813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A31B6EF2-B287-4571-9F41-A4E76B34A640}"/>
              </a:ext>
            </a:extLst>
          </p:cNvPr>
          <p:cNvGrpSpPr/>
          <p:nvPr/>
        </p:nvGrpSpPr>
        <p:grpSpPr>
          <a:xfrm>
            <a:off x="3482488" y="2697599"/>
            <a:ext cx="3837522" cy="875914"/>
            <a:chOff x="2981739" y="781324"/>
            <a:chExt cx="3837522" cy="87591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030FC59-DB4F-423A-AB97-1FD77E2E8FC9}"/>
                </a:ext>
              </a:extLst>
            </p:cNvPr>
            <p:cNvSpPr/>
            <p:nvPr/>
          </p:nvSpPr>
          <p:spPr>
            <a:xfrm>
              <a:off x="2981739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205CBB-795E-4F5C-9544-9B679595EA37}"/>
                </a:ext>
              </a:extLst>
            </p:cNvPr>
            <p:cNvSpPr/>
            <p:nvPr/>
          </p:nvSpPr>
          <p:spPr>
            <a:xfrm>
              <a:off x="5369162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729A64A-9065-4397-9920-CA03C32501AD}"/>
                </a:ext>
              </a:extLst>
            </p:cNvPr>
            <p:cNvSpPr/>
            <p:nvPr/>
          </p:nvSpPr>
          <p:spPr>
            <a:xfrm>
              <a:off x="6222913" y="79767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F660040-E22B-414C-B646-F869436AF0A3}"/>
                </a:ext>
              </a:extLst>
            </p:cNvPr>
            <p:cNvSpPr/>
            <p:nvPr/>
          </p:nvSpPr>
          <p:spPr>
            <a:xfrm>
              <a:off x="2981739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0B55BF7-22FB-4F11-BCF0-3AF8FB699F3F}"/>
                </a:ext>
              </a:extLst>
            </p:cNvPr>
            <p:cNvSpPr/>
            <p:nvPr/>
          </p:nvSpPr>
          <p:spPr>
            <a:xfrm>
              <a:off x="5369162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53A21AB-2220-49CF-95C2-AAF8ADB40429}"/>
                </a:ext>
              </a:extLst>
            </p:cNvPr>
            <p:cNvSpPr/>
            <p:nvPr/>
          </p:nvSpPr>
          <p:spPr>
            <a:xfrm>
              <a:off x="6222913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238E0C-2E1F-44D5-8C01-6DB41CCF1166}"/>
                </a:ext>
              </a:extLst>
            </p:cNvPr>
            <p:cNvSpPr/>
            <p:nvPr/>
          </p:nvSpPr>
          <p:spPr>
            <a:xfrm>
              <a:off x="3808209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90CD987-65A6-4A45-99A7-ECD223F41775}"/>
                </a:ext>
              </a:extLst>
            </p:cNvPr>
            <p:cNvSpPr/>
            <p:nvPr/>
          </p:nvSpPr>
          <p:spPr>
            <a:xfrm>
              <a:off x="4595700" y="810926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77C52B8-D991-42AE-98E6-FC59467E3154}"/>
                </a:ext>
              </a:extLst>
            </p:cNvPr>
            <p:cNvSpPr/>
            <p:nvPr/>
          </p:nvSpPr>
          <p:spPr>
            <a:xfrm>
              <a:off x="3808209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FBC3EBE-40FD-4837-BF2C-3BD5C17AF7C2}"/>
                </a:ext>
              </a:extLst>
            </p:cNvPr>
            <p:cNvSpPr/>
            <p:nvPr/>
          </p:nvSpPr>
          <p:spPr>
            <a:xfrm>
              <a:off x="4569196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lowchart: Magnetic Disk 63">
            <a:extLst>
              <a:ext uri="{FF2B5EF4-FFF2-40B4-BE49-F238E27FC236}">
                <a16:creationId xmlns:a16="http://schemas.microsoft.com/office/drawing/2014/main" id="{A2D4F13C-EF00-44B0-891F-A1F5394A9A51}"/>
              </a:ext>
            </a:extLst>
          </p:cNvPr>
          <p:cNvSpPr/>
          <p:nvPr/>
        </p:nvSpPr>
        <p:spPr>
          <a:xfrm>
            <a:off x="8587409" y="1296332"/>
            <a:ext cx="2597426" cy="691494"/>
          </a:xfrm>
          <a:prstGeom prst="flowChartMagneticDisk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6" name="Flowchart: Off-page Connector 65">
            <a:extLst>
              <a:ext uri="{FF2B5EF4-FFF2-40B4-BE49-F238E27FC236}">
                <a16:creationId xmlns:a16="http://schemas.microsoft.com/office/drawing/2014/main" id="{BC62A514-03FB-4386-AA49-FDADF1B53391}"/>
              </a:ext>
            </a:extLst>
          </p:cNvPr>
          <p:cNvSpPr/>
          <p:nvPr/>
        </p:nvSpPr>
        <p:spPr>
          <a:xfrm>
            <a:off x="9276523" y="225287"/>
            <a:ext cx="1275891" cy="1324372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67" name="Flowchart: Magnetic Disk 66">
            <a:extLst>
              <a:ext uri="{FF2B5EF4-FFF2-40B4-BE49-F238E27FC236}">
                <a16:creationId xmlns:a16="http://schemas.microsoft.com/office/drawing/2014/main" id="{8DB8A825-5E82-4ED6-A071-809F87D2305A}"/>
              </a:ext>
            </a:extLst>
          </p:cNvPr>
          <p:cNvSpPr/>
          <p:nvPr/>
        </p:nvSpPr>
        <p:spPr>
          <a:xfrm>
            <a:off x="8581662" y="3181037"/>
            <a:ext cx="2597426" cy="691494"/>
          </a:xfrm>
          <a:prstGeom prst="flowChartMagneticDisk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8" name="Flowchart: Off-page Connector 67">
            <a:extLst>
              <a:ext uri="{FF2B5EF4-FFF2-40B4-BE49-F238E27FC236}">
                <a16:creationId xmlns:a16="http://schemas.microsoft.com/office/drawing/2014/main" id="{1DADA1DD-E424-4613-BDD9-2F586D86E795}"/>
              </a:ext>
            </a:extLst>
          </p:cNvPr>
          <p:cNvSpPr/>
          <p:nvPr/>
        </p:nvSpPr>
        <p:spPr>
          <a:xfrm>
            <a:off x="9270776" y="2109992"/>
            <a:ext cx="1275891" cy="1324372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69" name="Flowchart: Magnetic Disk 68">
            <a:extLst>
              <a:ext uri="{FF2B5EF4-FFF2-40B4-BE49-F238E27FC236}">
                <a16:creationId xmlns:a16="http://schemas.microsoft.com/office/drawing/2014/main" id="{7307BB9B-51BC-4435-B7D4-F6B456F798ED}"/>
              </a:ext>
            </a:extLst>
          </p:cNvPr>
          <p:cNvSpPr/>
          <p:nvPr/>
        </p:nvSpPr>
        <p:spPr>
          <a:xfrm>
            <a:off x="8581662" y="5053017"/>
            <a:ext cx="2597426" cy="691494"/>
          </a:xfrm>
          <a:prstGeom prst="flowChartMagneticDisk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0" name="Flowchart: Off-page Connector 69">
            <a:extLst>
              <a:ext uri="{FF2B5EF4-FFF2-40B4-BE49-F238E27FC236}">
                <a16:creationId xmlns:a16="http://schemas.microsoft.com/office/drawing/2014/main" id="{272D5407-9FA1-4CDC-A140-CD4F40EC9326}"/>
              </a:ext>
            </a:extLst>
          </p:cNvPr>
          <p:cNvSpPr/>
          <p:nvPr/>
        </p:nvSpPr>
        <p:spPr>
          <a:xfrm>
            <a:off x="9270776" y="3981972"/>
            <a:ext cx="1275891" cy="1324372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7CA7D1F-7D8B-4295-982D-598EBAA41CB5}"/>
              </a:ext>
            </a:extLst>
          </p:cNvPr>
          <p:cNvSpPr/>
          <p:nvPr/>
        </p:nvSpPr>
        <p:spPr>
          <a:xfrm>
            <a:off x="3433543" y="800587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7C31065-DBAC-487B-8A15-6EF5F6C80389}"/>
              </a:ext>
            </a:extLst>
          </p:cNvPr>
          <p:cNvSpPr/>
          <p:nvPr/>
        </p:nvSpPr>
        <p:spPr>
          <a:xfrm>
            <a:off x="3506388" y="2708127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98FE024-AA49-447D-AC52-1C11BE276518}"/>
              </a:ext>
            </a:extLst>
          </p:cNvPr>
          <p:cNvSpPr/>
          <p:nvPr/>
        </p:nvSpPr>
        <p:spPr>
          <a:xfrm>
            <a:off x="4334280" y="2708127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22A2BCC-9421-408E-8BBF-56114E0AE1A7}"/>
              </a:ext>
            </a:extLst>
          </p:cNvPr>
          <p:cNvSpPr/>
          <p:nvPr/>
        </p:nvSpPr>
        <p:spPr>
          <a:xfrm>
            <a:off x="3509108" y="4548801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BF8C2F0-EC29-4367-806A-23662848C73D}"/>
              </a:ext>
            </a:extLst>
          </p:cNvPr>
          <p:cNvSpPr/>
          <p:nvPr/>
        </p:nvSpPr>
        <p:spPr>
          <a:xfrm>
            <a:off x="4337000" y="4548801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1CF7984-9F78-4E32-9CF9-C2413842FE48}"/>
              </a:ext>
            </a:extLst>
          </p:cNvPr>
          <p:cNvSpPr/>
          <p:nvPr/>
        </p:nvSpPr>
        <p:spPr>
          <a:xfrm>
            <a:off x="5135066" y="4575953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4D318-7A67-4028-A4FC-ED0D3F08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4" y="379244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96DD5-D122-4A7C-A5F3-A175C980E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46" y="429143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358AAC-CF21-426E-A4D2-0419D96C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8" y="1135339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9A61B-52DD-4439-9CF6-C7C61AD92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10" y="1185238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ACEF6-67AF-4A21-ACAE-47AE61C91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2" y="3056275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748D7-FAA2-4A41-AFEC-E2EB43DF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4" y="3106174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401B3-56A8-492A-8BE7-0C946F9CB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6" y="3812370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D5CAF-61C0-477C-978B-07980D874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8" y="3862269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2B273-FFE1-45DA-A8C2-1ED08695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" y="4518566"/>
            <a:ext cx="1342153" cy="182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A302067-9679-4C14-86D8-738B1BAEB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46549"/>
              </p:ext>
            </p:extLst>
          </p:nvPr>
        </p:nvGraphicFramePr>
        <p:xfrm>
          <a:off x="2833161" y="3862269"/>
          <a:ext cx="4121426" cy="1141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551">
                  <a:extLst>
                    <a:ext uri="{9D8B030D-6E8A-4147-A177-3AD203B41FA5}">
                      <a16:colId xmlns:a16="http://schemas.microsoft.com/office/drawing/2014/main" val="3107502291"/>
                    </a:ext>
                  </a:extLst>
                </a:gridCol>
                <a:gridCol w="854610">
                  <a:extLst>
                    <a:ext uri="{9D8B030D-6E8A-4147-A177-3AD203B41FA5}">
                      <a16:colId xmlns:a16="http://schemas.microsoft.com/office/drawing/2014/main" val="374375381"/>
                    </a:ext>
                  </a:extLst>
                </a:gridCol>
                <a:gridCol w="769474">
                  <a:extLst>
                    <a:ext uri="{9D8B030D-6E8A-4147-A177-3AD203B41FA5}">
                      <a16:colId xmlns:a16="http://schemas.microsoft.com/office/drawing/2014/main" val="254319823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861266743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2457301161"/>
                    </a:ext>
                  </a:extLst>
                </a:gridCol>
              </a:tblGrid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56833"/>
                  </a:ext>
                </a:extLst>
              </a:tr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813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5C9E3402-79AE-4C2F-840E-430FFC4D51DB}"/>
              </a:ext>
            </a:extLst>
          </p:cNvPr>
          <p:cNvGrpSpPr/>
          <p:nvPr/>
        </p:nvGrpSpPr>
        <p:grpSpPr>
          <a:xfrm>
            <a:off x="2851197" y="3966844"/>
            <a:ext cx="3837522" cy="875914"/>
            <a:chOff x="2981739" y="781324"/>
            <a:chExt cx="3837522" cy="87591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F137E5-BE9B-4B1D-912F-DFADB44CA4D3}"/>
                </a:ext>
              </a:extLst>
            </p:cNvPr>
            <p:cNvSpPr/>
            <p:nvPr/>
          </p:nvSpPr>
          <p:spPr>
            <a:xfrm>
              <a:off x="2981739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CFDF8A-0125-4F30-8D68-736EE6389688}"/>
                </a:ext>
              </a:extLst>
            </p:cNvPr>
            <p:cNvSpPr/>
            <p:nvPr/>
          </p:nvSpPr>
          <p:spPr>
            <a:xfrm>
              <a:off x="5369162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C065B13-1B59-49FF-81AD-405644B8F64F}"/>
                </a:ext>
              </a:extLst>
            </p:cNvPr>
            <p:cNvSpPr/>
            <p:nvPr/>
          </p:nvSpPr>
          <p:spPr>
            <a:xfrm>
              <a:off x="6222913" y="79767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312359-9F1E-4CA1-B406-14A07DA003B1}"/>
                </a:ext>
              </a:extLst>
            </p:cNvPr>
            <p:cNvSpPr/>
            <p:nvPr/>
          </p:nvSpPr>
          <p:spPr>
            <a:xfrm>
              <a:off x="2981739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BAE482-05AA-4660-93A0-6E177F81DD3B}"/>
                </a:ext>
              </a:extLst>
            </p:cNvPr>
            <p:cNvSpPr/>
            <p:nvPr/>
          </p:nvSpPr>
          <p:spPr>
            <a:xfrm>
              <a:off x="5369162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7EAA255-22BE-4D06-AEE4-588178EB5917}"/>
                </a:ext>
              </a:extLst>
            </p:cNvPr>
            <p:cNvSpPr/>
            <p:nvPr/>
          </p:nvSpPr>
          <p:spPr>
            <a:xfrm>
              <a:off x="6222913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D09A13-B4B4-4285-ADEA-95D28C63312D}"/>
                </a:ext>
              </a:extLst>
            </p:cNvPr>
            <p:cNvSpPr/>
            <p:nvPr/>
          </p:nvSpPr>
          <p:spPr>
            <a:xfrm>
              <a:off x="3808209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E3CBA7-1F15-48FE-8AEC-191A10B8C939}"/>
                </a:ext>
              </a:extLst>
            </p:cNvPr>
            <p:cNvSpPr/>
            <p:nvPr/>
          </p:nvSpPr>
          <p:spPr>
            <a:xfrm>
              <a:off x="4595700" y="810926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7012D17-0EA1-4DFA-BF49-03413BBAAA53}"/>
                </a:ext>
              </a:extLst>
            </p:cNvPr>
            <p:cNvSpPr/>
            <p:nvPr/>
          </p:nvSpPr>
          <p:spPr>
            <a:xfrm>
              <a:off x="3808209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E5F351-090F-42D1-9971-473E80732F81}"/>
                </a:ext>
              </a:extLst>
            </p:cNvPr>
            <p:cNvSpPr/>
            <p:nvPr/>
          </p:nvSpPr>
          <p:spPr>
            <a:xfrm>
              <a:off x="4569196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A79DFC9-766C-4F42-9011-C574BAA91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95091"/>
              </p:ext>
            </p:extLst>
          </p:nvPr>
        </p:nvGraphicFramePr>
        <p:xfrm>
          <a:off x="2981739" y="886514"/>
          <a:ext cx="4121426" cy="1141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551">
                  <a:extLst>
                    <a:ext uri="{9D8B030D-6E8A-4147-A177-3AD203B41FA5}">
                      <a16:colId xmlns:a16="http://schemas.microsoft.com/office/drawing/2014/main" val="3107502291"/>
                    </a:ext>
                  </a:extLst>
                </a:gridCol>
                <a:gridCol w="854610">
                  <a:extLst>
                    <a:ext uri="{9D8B030D-6E8A-4147-A177-3AD203B41FA5}">
                      <a16:colId xmlns:a16="http://schemas.microsoft.com/office/drawing/2014/main" val="374375381"/>
                    </a:ext>
                  </a:extLst>
                </a:gridCol>
                <a:gridCol w="769474">
                  <a:extLst>
                    <a:ext uri="{9D8B030D-6E8A-4147-A177-3AD203B41FA5}">
                      <a16:colId xmlns:a16="http://schemas.microsoft.com/office/drawing/2014/main" val="254319823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861266743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2457301161"/>
                    </a:ext>
                  </a:extLst>
                </a:gridCol>
              </a:tblGrid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56833"/>
                  </a:ext>
                </a:extLst>
              </a:tr>
              <a:tr h="570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813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B12DD17-E2E5-48DD-B9BF-0934BF47F71D}"/>
              </a:ext>
            </a:extLst>
          </p:cNvPr>
          <p:cNvGrpSpPr/>
          <p:nvPr/>
        </p:nvGrpSpPr>
        <p:grpSpPr>
          <a:xfrm>
            <a:off x="3091578" y="995673"/>
            <a:ext cx="3837522" cy="875914"/>
            <a:chOff x="2981739" y="781324"/>
            <a:chExt cx="3837522" cy="8759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43E158-39DA-4B66-8853-545A192064B9}"/>
                </a:ext>
              </a:extLst>
            </p:cNvPr>
            <p:cNvSpPr/>
            <p:nvPr/>
          </p:nvSpPr>
          <p:spPr>
            <a:xfrm>
              <a:off x="2981739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A5E77B-A771-4AC5-B63B-652CE3580CF7}"/>
                </a:ext>
              </a:extLst>
            </p:cNvPr>
            <p:cNvSpPr/>
            <p:nvPr/>
          </p:nvSpPr>
          <p:spPr>
            <a:xfrm>
              <a:off x="5369162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26CC728-A8A3-42B3-AB44-BD7488D4018F}"/>
                </a:ext>
              </a:extLst>
            </p:cNvPr>
            <p:cNvSpPr/>
            <p:nvPr/>
          </p:nvSpPr>
          <p:spPr>
            <a:xfrm>
              <a:off x="6222913" y="79767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05242F-0258-44D5-98D7-EA930226C184}"/>
                </a:ext>
              </a:extLst>
            </p:cNvPr>
            <p:cNvSpPr/>
            <p:nvPr/>
          </p:nvSpPr>
          <p:spPr>
            <a:xfrm>
              <a:off x="2981739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D447BB-C8C8-4B24-AF9A-E7576108FD65}"/>
                </a:ext>
              </a:extLst>
            </p:cNvPr>
            <p:cNvSpPr/>
            <p:nvPr/>
          </p:nvSpPr>
          <p:spPr>
            <a:xfrm>
              <a:off x="5369162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7AE59B-4944-4705-B7BD-54902AFDC344}"/>
                </a:ext>
              </a:extLst>
            </p:cNvPr>
            <p:cNvSpPr/>
            <p:nvPr/>
          </p:nvSpPr>
          <p:spPr>
            <a:xfrm>
              <a:off x="6222913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5F0358-49A6-496D-AAAB-89AB3829FD5E}"/>
                </a:ext>
              </a:extLst>
            </p:cNvPr>
            <p:cNvSpPr/>
            <p:nvPr/>
          </p:nvSpPr>
          <p:spPr>
            <a:xfrm>
              <a:off x="3808209" y="781324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73A483-B7BD-47DA-A978-0750B7FCD19F}"/>
                </a:ext>
              </a:extLst>
            </p:cNvPr>
            <p:cNvSpPr/>
            <p:nvPr/>
          </p:nvSpPr>
          <p:spPr>
            <a:xfrm>
              <a:off x="4595700" y="810926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5F9E4D-F5E1-4FE2-8775-8F9A0FE7026C}"/>
                </a:ext>
              </a:extLst>
            </p:cNvPr>
            <p:cNvSpPr/>
            <p:nvPr/>
          </p:nvSpPr>
          <p:spPr>
            <a:xfrm>
              <a:off x="3808209" y="129633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95E47F-3DDD-4AEB-8626-D15A35FF59E3}"/>
                </a:ext>
              </a:extLst>
            </p:cNvPr>
            <p:cNvSpPr/>
            <p:nvPr/>
          </p:nvSpPr>
          <p:spPr>
            <a:xfrm>
              <a:off x="4569196" y="1312682"/>
              <a:ext cx="596348" cy="3445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lowchart: Magnetic Disk 34">
            <a:extLst>
              <a:ext uri="{FF2B5EF4-FFF2-40B4-BE49-F238E27FC236}">
                <a16:creationId xmlns:a16="http://schemas.microsoft.com/office/drawing/2014/main" id="{04C5C756-3135-40EA-9BF4-A49CB5F075B9}"/>
              </a:ext>
            </a:extLst>
          </p:cNvPr>
          <p:cNvSpPr/>
          <p:nvPr/>
        </p:nvSpPr>
        <p:spPr>
          <a:xfrm>
            <a:off x="8435228" y="1854635"/>
            <a:ext cx="2597426" cy="691494"/>
          </a:xfrm>
          <a:prstGeom prst="flowChartMagneticDisk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6" name="Flowchart: Off-page Connector 35">
            <a:extLst>
              <a:ext uri="{FF2B5EF4-FFF2-40B4-BE49-F238E27FC236}">
                <a16:creationId xmlns:a16="http://schemas.microsoft.com/office/drawing/2014/main" id="{82942F7F-CA0F-4895-8CB2-E3C940586EA9}"/>
              </a:ext>
            </a:extLst>
          </p:cNvPr>
          <p:cNvSpPr/>
          <p:nvPr/>
        </p:nvSpPr>
        <p:spPr>
          <a:xfrm>
            <a:off x="9124342" y="783590"/>
            <a:ext cx="1275891" cy="1324372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7" name="Flowchart: Magnetic Disk 36">
            <a:extLst>
              <a:ext uri="{FF2B5EF4-FFF2-40B4-BE49-F238E27FC236}">
                <a16:creationId xmlns:a16="http://schemas.microsoft.com/office/drawing/2014/main" id="{E8FC7B47-88DF-4E67-A2BE-B7BA053A7EC9}"/>
              </a:ext>
            </a:extLst>
          </p:cNvPr>
          <p:cNvSpPr/>
          <p:nvPr/>
        </p:nvSpPr>
        <p:spPr>
          <a:xfrm>
            <a:off x="8276202" y="4658430"/>
            <a:ext cx="2597426" cy="691494"/>
          </a:xfrm>
          <a:prstGeom prst="flowChartMagneticDisk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8" name="Flowchart: Off-page Connector 37">
            <a:extLst>
              <a:ext uri="{FF2B5EF4-FFF2-40B4-BE49-F238E27FC236}">
                <a16:creationId xmlns:a16="http://schemas.microsoft.com/office/drawing/2014/main" id="{367DFB70-A9F5-46A4-9CC5-54482BBBB46E}"/>
              </a:ext>
            </a:extLst>
          </p:cNvPr>
          <p:cNvSpPr/>
          <p:nvPr/>
        </p:nvSpPr>
        <p:spPr>
          <a:xfrm>
            <a:off x="8965316" y="3587385"/>
            <a:ext cx="1275891" cy="1324372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9E0D677-DF7C-4C90-A0CD-13C2210A3EF6}"/>
              </a:ext>
            </a:extLst>
          </p:cNvPr>
          <p:cNvSpPr/>
          <p:nvPr/>
        </p:nvSpPr>
        <p:spPr>
          <a:xfrm>
            <a:off x="3071189" y="1004317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CF2E51-5E78-484E-8122-6AC5D7937BDB}"/>
              </a:ext>
            </a:extLst>
          </p:cNvPr>
          <p:cNvSpPr/>
          <p:nvPr/>
        </p:nvSpPr>
        <p:spPr>
          <a:xfrm>
            <a:off x="3912535" y="1004317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287BF62-0312-4368-A969-5EF5AF20D864}"/>
              </a:ext>
            </a:extLst>
          </p:cNvPr>
          <p:cNvSpPr/>
          <p:nvPr/>
        </p:nvSpPr>
        <p:spPr>
          <a:xfrm>
            <a:off x="4699578" y="1033079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0DE0F6-3603-4AA3-866E-50C195CFE303}"/>
              </a:ext>
            </a:extLst>
          </p:cNvPr>
          <p:cNvSpPr/>
          <p:nvPr/>
        </p:nvSpPr>
        <p:spPr>
          <a:xfrm>
            <a:off x="5466148" y="1004317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38F444-5738-4D2C-A38A-E2B3E38C9AE7}"/>
              </a:ext>
            </a:extLst>
          </p:cNvPr>
          <p:cNvSpPr/>
          <p:nvPr/>
        </p:nvSpPr>
        <p:spPr>
          <a:xfrm>
            <a:off x="2840006" y="3980412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F98067-4B37-4FFF-9BA9-C2314861C974}"/>
              </a:ext>
            </a:extLst>
          </p:cNvPr>
          <p:cNvSpPr/>
          <p:nvPr/>
        </p:nvSpPr>
        <p:spPr>
          <a:xfrm>
            <a:off x="3681352" y="3980412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AACF60-8802-4B4F-A773-716D89B0904E}"/>
              </a:ext>
            </a:extLst>
          </p:cNvPr>
          <p:cNvSpPr/>
          <p:nvPr/>
        </p:nvSpPr>
        <p:spPr>
          <a:xfrm>
            <a:off x="4468395" y="4009174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E22CA1-C9AD-41F2-8DB9-C1136CE73151}"/>
              </a:ext>
            </a:extLst>
          </p:cNvPr>
          <p:cNvSpPr/>
          <p:nvPr/>
        </p:nvSpPr>
        <p:spPr>
          <a:xfrm>
            <a:off x="5234965" y="3980412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6D16A0B-7454-46B5-8566-76437D6D750B}"/>
              </a:ext>
            </a:extLst>
          </p:cNvPr>
          <p:cNvSpPr/>
          <p:nvPr/>
        </p:nvSpPr>
        <p:spPr>
          <a:xfrm>
            <a:off x="6120745" y="4009174"/>
            <a:ext cx="589456" cy="32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4847B-3F54-47CA-ADFF-B3BC31E7D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" y="291610"/>
            <a:ext cx="3059569" cy="2686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E5BBA-D2EB-433F-AF95-4959BBC06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92" y="3737113"/>
            <a:ext cx="3750365" cy="22628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67E38D-D475-4F2D-9DDE-F9DD3FBB0827}"/>
              </a:ext>
            </a:extLst>
          </p:cNvPr>
          <p:cNvCxnSpPr>
            <a:cxnSpLocks/>
          </p:cNvCxnSpPr>
          <p:nvPr/>
        </p:nvCxnSpPr>
        <p:spPr>
          <a:xfrm>
            <a:off x="3882888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B2BEF-DC96-4371-904E-E34E2D9F13B1}"/>
              </a:ext>
            </a:extLst>
          </p:cNvPr>
          <p:cNvCxnSpPr>
            <a:cxnSpLocks/>
          </p:cNvCxnSpPr>
          <p:nvPr/>
        </p:nvCxnSpPr>
        <p:spPr>
          <a:xfrm flipV="1">
            <a:off x="0" y="3631096"/>
            <a:ext cx="12178747" cy="10601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F747AA-75AB-47B1-A6D5-6F04C1143DF2}"/>
              </a:ext>
            </a:extLst>
          </p:cNvPr>
          <p:cNvCxnSpPr>
            <a:cxnSpLocks/>
          </p:cNvCxnSpPr>
          <p:nvPr/>
        </p:nvCxnSpPr>
        <p:spPr>
          <a:xfrm>
            <a:off x="8077201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83CAD-10B0-43D3-8130-C4DEC74D7B51}"/>
              </a:ext>
            </a:extLst>
          </p:cNvPr>
          <p:cNvSpPr/>
          <p:nvPr/>
        </p:nvSpPr>
        <p:spPr>
          <a:xfrm>
            <a:off x="861391" y="3074504"/>
            <a:ext cx="214683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38C4B-2914-4ABD-8D43-B857B271F950}"/>
              </a:ext>
            </a:extLst>
          </p:cNvPr>
          <p:cNvSpPr/>
          <p:nvPr/>
        </p:nvSpPr>
        <p:spPr>
          <a:xfrm>
            <a:off x="4793990" y="3026908"/>
            <a:ext cx="214683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56B8A4-2C5B-482F-9FA5-08AFC7B6E71D}"/>
              </a:ext>
            </a:extLst>
          </p:cNvPr>
          <p:cNvSpPr/>
          <p:nvPr/>
        </p:nvSpPr>
        <p:spPr>
          <a:xfrm>
            <a:off x="9054557" y="3009516"/>
            <a:ext cx="214683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1FF45A-9436-45F5-816F-DEEBD522D805}"/>
              </a:ext>
            </a:extLst>
          </p:cNvPr>
          <p:cNvSpPr/>
          <p:nvPr/>
        </p:nvSpPr>
        <p:spPr>
          <a:xfrm>
            <a:off x="1020417" y="6228904"/>
            <a:ext cx="214683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44873B-4DB5-4B67-BB29-8FC6B92C42EC}"/>
              </a:ext>
            </a:extLst>
          </p:cNvPr>
          <p:cNvSpPr/>
          <p:nvPr/>
        </p:nvSpPr>
        <p:spPr>
          <a:xfrm>
            <a:off x="4631635" y="6228902"/>
            <a:ext cx="214683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C8BDEA-5ABF-4692-B105-D2D471947C1E}"/>
              </a:ext>
            </a:extLst>
          </p:cNvPr>
          <p:cNvSpPr/>
          <p:nvPr/>
        </p:nvSpPr>
        <p:spPr>
          <a:xfrm>
            <a:off x="9213583" y="6228903"/>
            <a:ext cx="214683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A2115AB-8896-4A1D-BA2E-7BC514E251A7}"/>
              </a:ext>
            </a:extLst>
          </p:cNvPr>
          <p:cNvGrpSpPr/>
          <p:nvPr/>
        </p:nvGrpSpPr>
        <p:grpSpPr>
          <a:xfrm>
            <a:off x="5310831" y="670302"/>
            <a:ext cx="1050212" cy="1567078"/>
            <a:chOff x="5310831" y="670302"/>
            <a:chExt cx="1050212" cy="156707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E1D15D-B079-4FB6-B0A4-2E23AF36BB62}"/>
                </a:ext>
              </a:extLst>
            </p:cNvPr>
            <p:cNvSpPr/>
            <p:nvPr/>
          </p:nvSpPr>
          <p:spPr>
            <a:xfrm>
              <a:off x="5310831" y="670302"/>
              <a:ext cx="1050212" cy="78353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385E6B-EF39-4C39-8E2A-E6F7F1B0EB4D}"/>
                </a:ext>
              </a:extLst>
            </p:cNvPr>
            <p:cNvSpPr/>
            <p:nvPr/>
          </p:nvSpPr>
          <p:spPr>
            <a:xfrm>
              <a:off x="5486400" y="772472"/>
              <a:ext cx="609600" cy="579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B09E6ED-9A0A-4F3F-97E7-296864E9D545}"/>
                </a:ext>
              </a:extLst>
            </p:cNvPr>
            <p:cNvGrpSpPr/>
            <p:nvPr/>
          </p:nvGrpSpPr>
          <p:grpSpPr>
            <a:xfrm>
              <a:off x="5310831" y="1453841"/>
              <a:ext cx="1050212" cy="783539"/>
              <a:chOff x="5310831" y="1453841"/>
              <a:chExt cx="1050212" cy="78353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9FCBA0-9366-4981-8387-F779F6BBC6F5}"/>
                  </a:ext>
                </a:extLst>
              </p:cNvPr>
              <p:cNvSpPr/>
              <p:nvPr/>
            </p:nvSpPr>
            <p:spPr>
              <a:xfrm>
                <a:off x="5310831" y="1453841"/>
                <a:ext cx="1050212" cy="78353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989741D-CA9F-4050-8071-01DE611F83C3}"/>
                  </a:ext>
                </a:extLst>
              </p:cNvPr>
              <p:cNvSpPr/>
              <p:nvPr/>
            </p:nvSpPr>
            <p:spPr>
              <a:xfrm>
                <a:off x="5486400" y="1491415"/>
                <a:ext cx="609600" cy="5791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1077B2-58BA-4416-8717-69F09EB4BF36}"/>
              </a:ext>
            </a:extLst>
          </p:cNvPr>
          <p:cNvGrpSpPr/>
          <p:nvPr/>
        </p:nvGrpSpPr>
        <p:grpSpPr>
          <a:xfrm>
            <a:off x="9438886" y="250450"/>
            <a:ext cx="1050212" cy="2706058"/>
            <a:chOff x="9375934" y="74508"/>
            <a:chExt cx="1050212" cy="311395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8347DA2-313B-4701-BF13-FF92A9EA202F}"/>
                </a:ext>
              </a:extLst>
            </p:cNvPr>
            <p:cNvGrpSpPr/>
            <p:nvPr/>
          </p:nvGrpSpPr>
          <p:grpSpPr>
            <a:xfrm>
              <a:off x="9375934" y="74508"/>
              <a:ext cx="1050212" cy="1567078"/>
              <a:chOff x="5310831" y="670302"/>
              <a:chExt cx="1050212" cy="156707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1E91688-182F-46A0-A0A6-10A0F404B5FA}"/>
                  </a:ext>
                </a:extLst>
              </p:cNvPr>
              <p:cNvSpPr/>
              <p:nvPr/>
            </p:nvSpPr>
            <p:spPr>
              <a:xfrm>
                <a:off x="5310831" y="670302"/>
                <a:ext cx="1050212" cy="78353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52D377C-7334-445D-A4B8-539A977248FA}"/>
                  </a:ext>
                </a:extLst>
              </p:cNvPr>
              <p:cNvSpPr/>
              <p:nvPr/>
            </p:nvSpPr>
            <p:spPr>
              <a:xfrm>
                <a:off x="5310831" y="1453841"/>
                <a:ext cx="1050212" cy="78353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D310105-F896-44F2-9C12-6F25CAF4C9CD}"/>
                  </a:ext>
                </a:extLst>
              </p:cNvPr>
              <p:cNvSpPr/>
              <p:nvPr/>
            </p:nvSpPr>
            <p:spPr>
              <a:xfrm>
                <a:off x="5486400" y="772472"/>
                <a:ext cx="609600" cy="5791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3F51266-40B0-4AFE-A0F7-711FEB13787A}"/>
                  </a:ext>
                </a:extLst>
              </p:cNvPr>
              <p:cNvSpPr/>
              <p:nvPr/>
            </p:nvSpPr>
            <p:spPr>
              <a:xfrm>
                <a:off x="5486400" y="1491415"/>
                <a:ext cx="609600" cy="5791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B327AC2-836A-4E60-8A1F-352BCDBBA178}"/>
                </a:ext>
              </a:extLst>
            </p:cNvPr>
            <p:cNvGrpSpPr/>
            <p:nvPr/>
          </p:nvGrpSpPr>
          <p:grpSpPr>
            <a:xfrm>
              <a:off x="9375934" y="1621383"/>
              <a:ext cx="1050212" cy="1567078"/>
              <a:chOff x="5310831" y="670302"/>
              <a:chExt cx="1050212" cy="156707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ACCAFD4-AA8B-41CE-BA86-A9F40DCA5012}"/>
                  </a:ext>
                </a:extLst>
              </p:cNvPr>
              <p:cNvSpPr/>
              <p:nvPr/>
            </p:nvSpPr>
            <p:spPr>
              <a:xfrm>
                <a:off x="5310831" y="670302"/>
                <a:ext cx="1050212" cy="78353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9C2A979-5936-4A05-8233-777745E1D8D1}"/>
                  </a:ext>
                </a:extLst>
              </p:cNvPr>
              <p:cNvSpPr/>
              <p:nvPr/>
            </p:nvSpPr>
            <p:spPr>
              <a:xfrm>
                <a:off x="5310831" y="1453841"/>
                <a:ext cx="1050212" cy="78353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34A9BC0-4E5D-4AFA-9147-A386ED2D2EEA}"/>
                  </a:ext>
                </a:extLst>
              </p:cNvPr>
              <p:cNvSpPr/>
              <p:nvPr/>
            </p:nvSpPr>
            <p:spPr>
              <a:xfrm>
                <a:off x="5486400" y="772472"/>
                <a:ext cx="609600" cy="5791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36FD18F-5BDE-473F-82BC-0E3336E321F0}"/>
                  </a:ext>
                </a:extLst>
              </p:cNvPr>
              <p:cNvSpPr/>
              <p:nvPr/>
            </p:nvSpPr>
            <p:spPr>
              <a:xfrm>
                <a:off x="5486400" y="1491415"/>
                <a:ext cx="609600" cy="5791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BC4C42A-BA21-44BF-B21A-F3368DDA9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0" y="3780949"/>
            <a:ext cx="2294282" cy="223630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98EE2E46-0B78-4BEC-A2DE-79C9212A8128}"/>
              </a:ext>
            </a:extLst>
          </p:cNvPr>
          <p:cNvGrpSpPr/>
          <p:nvPr/>
        </p:nvGrpSpPr>
        <p:grpSpPr>
          <a:xfrm>
            <a:off x="5310831" y="3843459"/>
            <a:ext cx="1050199" cy="2254013"/>
            <a:chOff x="5486400" y="3391195"/>
            <a:chExt cx="829906" cy="270627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3A1D43-D5E4-4C0B-82DC-AA58CB2B2572}"/>
                </a:ext>
              </a:extLst>
            </p:cNvPr>
            <p:cNvGrpSpPr/>
            <p:nvPr/>
          </p:nvGrpSpPr>
          <p:grpSpPr>
            <a:xfrm>
              <a:off x="5486400" y="3945629"/>
              <a:ext cx="829906" cy="2151843"/>
              <a:chOff x="9375934" y="74508"/>
              <a:chExt cx="1050212" cy="311395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3349FFE-CD7C-4A68-BA4C-81F6181B64E2}"/>
                  </a:ext>
                </a:extLst>
              </p:cNvPr>
              <p:cNvGrpSpPr/>
              <p:nvPr/>
            </p:nvGrpSpPr>
            <p:grpSpPr>
              <a:xfrm>
                <a:off x="9375934" y="74508"/>
                <a:ext cx="1050212" cy="1567078"/>
                <a:chOff x="5310831" y="670302"/>
                <a:chExt cx="1050212" cy="156707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9820927-C6BE-431E-AD3F-36DF26F1CA1B}"/>
                    </a:ext>
                  </a:extLst>
                </p:cNvPr>
                <p:cNvSpPr/>
                <p:nvPr/>
              </p:nvSpPr>
              <p:spPr>
                <a:xfrm>
                  <a:off x="5310831" y="670302"/>
                  <a:ext cx="1050212" cy="78353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77001E3-4807-49ED-839E-F8D24F87B5B3}"/>
                    </a:ext>
                  </a:extLst>
                </p:cNvPr>
                <p:cNvSpPr/>
                <p:nvPr/>
              </p:nvSpPr>
              <p:spPr>
                <a:xfrm>
                  <a:off x="5310831" y="1453841"/>
                  <a:ext cx="1050212" cy="78353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CF28C3B-C38E-44BD-BE99-069D28E050D3}"/>
                    </a:ext>
                  </a:extLst>
                </p:cNvPr>
                <p:cNvSpPr/>
                <p:nvPr/>
              </p:nvSpPr>
              <p:spPr>
                <a:xfrm>
                  <a:off x="5486400" y="772472"/>
                  <a:ext cx="609600" cy="5791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8496604-945B-4C18-9FA1-B43C1C331008}"/>
                    </a:ext>
                  </a:extLst>
                </p:cNvPr>
                <p:cNvSpPr/>
                <p:nvPr/>
              </p:nvSpPr>
              <p:spPr>
                <a:xfrm>
                  <a:off x="5486400" y="1491415"/>
                  <a:ext cx="609600" cy="5791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6D95399-E129-4DF9-AC91-5D9C0E20675F}"/>
                  </a:ext>
                </a:extLst>
              </p:cNvPr>
              <p:cNvGrpSpPr/>
              <p:nvPr/>
            </p:nvGrpSpPr>
            <p:grpSpPr>
              <a:xfrm>
                <a:off x="9375934" y="1621383"/>
                <a:ext cx="1050212" cy="1567078"/>
                <a:chOff x="5310831" y="670302"/>
                <a:chExt cx="1050212" cy="1567078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4F8F558-3E69-4BCF-98AE-05C900F75010}"/>
                    </a:ext>
                  </a:extLst>
                </p:cNvPr>
                <p:cNvSpPr/>
                <p:nvPr/>
              </p:nvSpPr>
              <p:spPr>
                <a:xfrm>
                  <a:off x="5310831" y="670302"/>
                  <a:ext cx="1050212" cy="78353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FB4AC9D-9069-45CA-9290-916636FACCE6}"/>
                    </a:ext>
                  </a:extLst>
                </p:cNvPr>
                <p:cNvSpPr/>
                <p:nvPr/>
              </p:nvSpPr>
              <p:spPr>
                <a:xfrm>
                  <a:off x="5310831" y="1453841"/>
                  <a:ext cx="1050212" cy="78353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8B70AFB-A08B-47C6-9DA5-15DE4EADCC20}"/>
                    </a:ext>
                  </a:extLst>
                </p:cNvPr>
                <p:cNvSpPr/>
                <p:nvPr/>
              </p:nvSpPr>
              <p:spPr>
                <a:xfrm>
                  <a:off x="5486400" y="772472"/>
                  <a:ext cx="609600" cy="5791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60E0FB0-CEAE-445B-BF44-EDE5E560B78D}"/>
                    </a:ext>
                  </a:extLst>
                </p:cNvPr>
                <p:cNvSpPr/>
                <p:nvPr/>
              </p:nvSpPr>
              <p:spPr>
                <a:xfrm>
                  <a:off x="5486400" y="1491415"/>
                  <a:ext cx="609600" cy="5791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01CE339-E22A-4D16-B00F-640AE7771D75}"/>
                </a:ext>
              </a:extLst>
            </p:cNvPr>
            <p:cNvGrpSpPr/>
            <p:nvPr/>
          </p:nvGrpSpPr>
          <p:grpSpPr>
            <a:xfrm>
              <a:off x="5486400" y="3391195"/>
              <a:ext cx="829891" cy="541451"/>
              <a:chOff x="5310831" y="1453841"/>
              <a:chExt cx="1050212" cy="78353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10DF09-EE6A-4EF1-98A5-3A1F07BA878F}"/>
                  </a:ext>
                </a:extLst>
              </p:cNvPr>
              <p:cNvSpPr/>
              <p:nvPr/>
            </p:nvSpPr>
            <p:spPr>
              <a:xfrm>
                <a:off x="5310831" y="1453841"/>
                <a:ext cx="1050212" cy="78353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86BEFFD-83BE-4859-9A06-7F8823DCB655}"/>
                  </a:ext>
                </a:extLst>
              </p:cNvPr>
              <p:cNvSpPr/>
              <p:nvPr/>
            </p:nvSpPr>
            <p:spPr>
              <a:xfrm>
                <a:off x="5486400" y="1491415"/>
                <a:ext cx="609600" cy="5791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35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376</TotalTime>
  <Words>160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Merakhola GPS</cp:lastModifiedBy>
  <cp:revision>48</cp:revision>
  <dcterms:created xsi:type="dcterms:W3CDTF">2018-10-25T14:55:19Z</dcterms:created>
  <dcterms:modified xsi:type="dcterms:W3CDTF">2019-10-14T18:38:04Z</dcterms:modified>
</cp:coreProperties>
</file>