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959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5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97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262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187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3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7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57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1047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07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2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18B0F-024C-4C9B-AB8F-59E901D82CA3}" type="datetimeFigureOut">
              <a:rPr lang="en-US" smtClean="0"/>
              <a:t>10/12/2019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5BF86-9A22-4BF3-A17A-DCBA848876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42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B95CFD-3CD1-47A5-AB4A-B62D26B7A7E7}"/>
              </a:ext>
            </a:extLst>
          </p:cNvPr>
          <p:cNvSpPr/>
          <p:nvPr/>
        </p:nvSpPr>
        <p:spPr>
          <a:xfrm>
            <a:off x="-188684" y="0"/>
            <a:ext cx="12380683" cy="6858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23C39A-08A1-44C8-9738-17A049F39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5990" y="1953607"/>
            <a:ext cx="2676359" cy="25109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F512AD-5B5C-4B56-829F-9399A5B4D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9680230" y="1742469"/>
            <a:ext cx="2323087" cy="26763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749E7D-CD84-4517-B819-C3853B215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307873" y="0"/>
            <a:ext cx="2676359" cy="16967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0A855F-EAE6-484E-AC4E-9F2C8B906C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260" y="5111889"/>
            <a:ext cx="3156861" cy="16967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E0B3112-4681-4C78-8681-613018ED79DA}"/>
              </a:ext>
            </a:extLst>
          </p:cNvPr>
          <p:cNvSpPr/>
          <p:nvPr/>
        </p:nvSpPr>
        <p:spPr>
          <a:xfrm>
            <a:off x="2960914" y="1265298"/>
            <a:ext cx="6270172" cy="121123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bn-BD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স্বাগত</a:t>
            </a:r>
            <a:r>
              <a:rPr 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141997-03A9-4C0F-8B04-7EC2CE4444C0}"/>
              </a:ext>
            </a:extLst>
          </p:cNvPr>
          <p:cNvSpPr/>
          <p:nvPr/>
        </p:nvSpPr>
        <p:spPr>
          <a:xfrm>
            <a:off x="2960914" y="2737452"/>
            <a:ext cx="6270172" cy="267637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59A5A80-7D19-41EB-8E8E-30FEC91CF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914" y="2737451"/>
            <a:ext cx="6270172" cy="267635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0288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427F433-7611-4677-9F36-6F6FC5578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9043" y="116114"/>
            <a:ext cx="5373914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accent1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bn-BD" sz="7200" dirty="0"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0CED37-D018-4B0A-A1CE-A1F78C3CD910}"/>
              </a:ext>
            </a:extLst>
          </p:cNvPr>
          <p:cNvSpPr/>
          <p:nvPr/>
        </p:nvSpPr>
        <p:spPr>
          <a:xfrm>
            <a:off x="725715" y="2075543"/>
            <a:ext cx="3628571" cy="4194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E6DEC3-6A4A-4987-8F17-DB9C9D1CD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629" y="2075543"/>
            <a:ext cx="3715657" cy="4194628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9" name="TextBox 9">
            <a:extLst>
              <a:ext uri="{FF2B5EF4-FFF2-40B4-BE49-F238E27FC236}">
                <a16:creationId xmlns:a16="http://schemas.microsoft.com/office/drawing/2014/main" id="{61A239C3-1AC4-4B61-858D-4E5E60B5D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799" y="1905793"/>
            <a:ext cx="6676571" cy="45243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মোঃ আবু তাহের</a:t>
            </a:r>
          </a:p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মুল্লাআতা সরকারি প্রাথঃ বিদ্যালয় </a:t>
            </a:r>
          </a:p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ছাতক , সুনামগঞ্জ ।</a:t>
            </a:r>
          </a:p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মোবাইল-০১৭১২৭৫২৪০</a:t>
            </a:r>
          </a:p>
          <a:p>
            <a:pPr algn="ctr">
              <a:defRPr/>
            </a:pPr>
            <a:r>
              <a:rPr lang="bn-BD" sz="4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মেইলঃ </a:t>
            </a:r>
            <a:r>
              <a:rPr lang="bn-BD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taher198720@gmail.com</a:t>
            </a:r>
            <a:endParaRPr lang="en-US" sz="28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27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4EA51F-AAB1-4548-AFDE-89FCB0D4FB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62AED36-1131-4D8D-A3E0-06D6938449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8900" y="1779687"/>
            <a:ext cx="6934200" cy="4247317"/>
          </a:xfrm>
          <a:prstGeom prst="rect">
            <a:avLst/>
          </a:prstGeom>
          <a:solidFill>
            <a:schemeClr val="bg1"/>
          </a:solidFill>
          <a:ln w="76200">
            <a:solidFill>
              <a:schemeClr val="tx1">
                <a:lumMod val="65000"/>
                <a:lumOff val="35000"/>
              </a:scheme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শ্রেণিঃ প্রথম</a:t>
            </a:r>
          </a:p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বিষয়ঃবাংলা  </a:t>
            </a:r>
          </a:p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পাঠ শিরোনামঃ বর্ণ শিখি –ই,ঈ</a:t>
            </a:r>
            <a:endParaRPr lang="bn-BD" sz="54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পাঠ্যাংশঃ 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ইট আনি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…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এসো শিখি।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সময়ঃ ৪০ মিনিট।</a:t>
            </a:r>
          </a:p>
        </p:txBody>
      </p: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E157FC99-89F5-413E-A900-C6300AC75A5B}"/>
              </a:ext>
            </a:extLst>
          </p:cNvPr>
          <p:cNvSpPr/>
          <p:nvPr/>
        </p:nvSpPr>
        <p:spPr>
          <a:xfrm>
            <a:off x="2628900" y="562709"/>
            <a:ext cx="6934200" cy="1069145"/>
          </a:xfrm>
          <a:prstGeom prst="flowChartAlternateProcess">
            <a:avLst/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bliqueBottomLeft"/>
              <a:lightRig rig="threePt" dir="t"/>
            </a:scene3d>
            <a:sp3d extrusionH="25400" contourW="19050"/>
          </a:bodyPr>
          <a:lstStyle/>
          <a:p>
            <a:pPr algn="ctr"/>
            <a:r>
              <a:rPr lang="bn-BD" sz="4800" dirty="0">
                <a:ln w="76200">
                  <a:solidFill>
                    <a:schemeClr val="tx1"/>
                  </a:solidFill>
                  <a:prstDash val="sysDash"/>
                </a:ln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800" dirty="0">
              <a:ln w="76200">
                <a:solidFill>
                  <a:schemeClr val="tx1"/>
                </a:solidFill>
                <a:prstDash val="sysDash"/>
              </a:ln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05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E48C7BB-6D6C-498B-8487-4761A79DD7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A707C50-BDC9-4403-AB92-5C76703449B2}"/>
              </a:ext>
            </a:extLst>
          </p:cNvPr>
          <p:cNvSpPr/>
          <p:nvPr/>
        </p:nvSpPr>
        <p:spPr>
          <a:xfrm>
            <a:off x="1364567" y="876070"/>
            <a:ext cx="9833317" cy="4893647"/>
          </a:xfrm>
          <a:prstGeom prst="rect">
            <a:avLst/>
          </a:prstGeom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শিখনফলঃ </a:t>
            </a:r>
          </a:p>
          <a:p>
            <a:pPr>
              <a:defRPr/>
            </a:pP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শোনাঃ ১.1.1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বর্ণমালার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ধ্বনি মনোযোগ      সহকারে শুনবে ও মনে রাখবে।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বলাঃ ১.1.1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শব্দে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বর্ণমালার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ধ্বনি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শুদ্ধভাবে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defRPr/>
            </a:pP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পড়াঃ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১.1.1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বর্ণমালা</a:t>
            </a:r>
            <a:r>
              <a:rPr lang="bn-BD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উচ্চারণে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পড়তে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defRPr/>
            </a:pP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লেখাঃ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১.1.1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আকৃতিতে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বর্ণমালা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</a:p>
          <a:p>
            <a:pPr algn="ctr">
              <a:defRPr/>
            </a:pP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00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1000"/>
                                  </p:stCondLst>
                                  <p:iterate type="lt">
                                    <p:tmPct val="712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9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909" fill="hold">
                                          <p:stCondLst>
                                            <p:cond delay="9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" decel="50000" autoRev="1" fill="hold">
                                          <p:stCondLst>
                                            <p:cond delay="90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4DEC4C-687A-4AF8-8E68-B2A4C1D3A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23FB66-4AF9-49EC-8356-798F75C8BA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9975" y="3272462"/>
            <a:ext cx="5200357" cy="830997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bn-BD" sz="48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আয় আয় চাঁদ মামা </a:t>
            </a:r>
            <a:endParaRPr lang="en-US" sz="48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4CDDFB7-F7AB-43D0-894B-97152396CEA7}"/>
              </a:ext>
            </a:extLst>
          </p:cNvPr>
          <p:cNvSpPr/>
          <p:nvPr/>
        </p:nvSpPr>
        <p:spPr>
          <a:xfrm>
            <a:off x="3587263" y="1260172"/>
            <a:ext cx="4557933" cy="12238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আবেগ সৃষ্টি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427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771365C-63C2-497B-9316-7B99983E1CD5}"/>
              </a:ext>
            </a:extLst>
          </p:cNvPr>
          <p:cNvSpPr txBox="1"/>
          <p:nvPr/>
        </p:nvSpPr>
        <p:spPr>
          <a:xfrm>
            <a:off x="3631809" y="1676400"/>
            <a:ext cx="4471182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ট আনি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FFBC7-CD63-41DE-AD13-F263C650FBBF}"/>
              </a:ext>
            </a:extLst>
          </p:cNvPr>
          <p:cNvSpPr txBox="1"/>
          <p:nvPr/>
        </p:nvSpPr>
        <p:spPr>
          <a:xfrm>
            <a:off x="8753622" y="1676400"/>
            <a:ext cx="2331720" cy="1200150"/>
          </a:xfrm>
          <a:prstGeom prst="rect">
            <a:avLst/>
          </a:prstGeom>
          <a:solidFill>
            <a:srgbClr val="FFFF00"/>
          </a:solidFill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408CE3-3318-4B38-9B07-CE26E30D9013}"/>
              </a:ext>
            </a:extLst>
          </p:cNvPr>
          <p:cNvSpPr txBox="1"/>
          <p:nvPr/>
        </p:nvSpPr>
        <p:spPr>
          <a:xfrm>
            <a:off x="3623603" y="4370363"/>
            <a:ext cx="1066800" cy="12001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239EBC-A94A-4250-8EA3-654793FACE73}"/>
              </a:ext>
            </a:extLst>
          </p:cNvPr>
          <p:cNvSpPr txBox="1"/>
          <p:nvPr/>
        </p:nvSpPr>
        <p:spPr>
          <a:xfrm>
            <a:off x="5229078" y="4370363"/>
            <a:ext cx="1066800" cy="120015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latin typeface="NikoshBAN" pitchFamily="2" charset="0"/>
                <a:cs typeface="NikoshBAN" pitchFamily="2" charset="0"/>
              </a:rPr>
              <a:t>ট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E04F9A-E8E7-4470-8136-42A19B362DE7}"/>
              </a:ext>
            </a:extLst>
          </p:cNvPr>
          <p:cNvSpPr txBox="1"/>
          <p:nvPr/>
        </p:nvSpPr>
        <p:spPr>
          <a:xfrm>
            <a:off x="8102991" y="4370363"/>
            <a:ext cx="1143000" cy="11080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CC46D7E-EFED-4B86-BECB-93D4D9FB0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676400"/>
            <a:ext cx="3241431" cy="193782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13540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DE1B43-97B3-4226-A65E-7B3EAE68B1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31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0BD14D-C88F-4257-B723-AA0E680F1DCE}"/>
              </a:ext>
            </a:extLst>
          </p:cNvPr>
          <p:cNvSpPr txBox="1"/>
          <p:nvPr/>
        </p:nvSpPr>
        <p:spPr>
          <a:xfrm>
            <a:off x="1913799" y="2705100"/>
            <a:ext cx="3429000" cy="120015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লিশ কিনি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C10D1A-027F-4A2B-839A-123C46EB001A}"/>
              </a:ext>
            </a:extLst>
          </p:cNvPr>
          <p:cNvSpPr txBox="1"/>
          <p:nvPr/>
        </p:nvSpPr>
        <p:spPr>
          <a:xfrm>
            <a:off x="7105367" y="2705100"/>
            <a:ext cx="1905000" cy="1200150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bn-BD" sz="7200" dirty="0">
                <a:latin typeface="NikoshBAN" pitchFamily="2" charset="0"/>
                <a:cs typeface="NikoshBAN" pitchFamily="2" charset="0"/>
              </a:rPr>
              <a:t>লিশ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656CF4-81D5-48DB-923F-3AF4CEEA8EE3}"/>
              </a:ext>
            </a:extLst>
          </p:cNvPr>
          <p:cNvSpPr txBox="1"/>
          <p:nvPr/>
        </p:nvSpPr>
        <p:spPr>
          <a:xfrm>
            <a:off x="1913799" y="4495800"/>
            <a:ext cx="1066800" cy="1200150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6063A9-F89C-4617-AB83-6A90307FC4A0}"/>
              </a:ext>
            </a:extLst>
          </p:cNvPr>
          <p:cNvSpPr txBox="1"/>
          <p:nvPr/>
        </p:nvSpPr>
        <p:spPr>
          <a:xfrm>
            <a:off x="3189865" y="4495800"/>
            <a:ext cx="1066800" cy="1200150"/>
          </a:xfrm>
          <a:prstGeom prst="rect">
            <a:avLst/>
          </a:prstGeom>
          <a:solidFill>
            <a:srgbClr val="FFC000"/>
          </a:solidFill>
          <a:ln w="762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latin typeface="NikoshBAN" pitchFamily="2" charset="0"/>
                <a:cs typeface="NikoshBAN" pitchFamily="2" charset="0"/>
              </a:rPr>
              <a:t>লি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805503-9B0C-4FF9-ACA9-0020D6375F81}"/>
              </a:ext>
            </a:extLst>
          </p:cNvPr>
          <p:cNvSpPr txBox="1"/>
          <p:nvPr/>
        </p:nvSpPr>
        <p:spPr>
          <a:xfrm>
            <a:off x="7105367" y="4514850"/>
            <a:ext cx="1143000" cy="1200150"/>
          </a:xfrm>
          <a:prstGeom prst="rect">
            <a:avLst/>
          </a:prstGeom>
          <a:solidFill>
            <a:schemeClr val="bg1"/>
          </a:solidFill>
          <a:ln w="76200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B3F6F40-C1F3-4267-BB72-AB11EB5094C2}"/>
              </a:ext>
            </a:extLst>
          </p:cNvPr>
          <p:cNvSpPr txBox="1"/>
          <p:nvPr/>
        </p:nvSpPr>
        <p:spPr>
          <a:xfrm>
            <a:off x="4553234" y="4514850"/>
            <a:ext cx="1066800" cy="12001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762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7200" dirty="0">
                <a:latin typeface="NikoshBAN" pitchFamily="2" charset="0"/>
                <a:cs typeface="NikoshBAN" pitchFamily="2" charset="0"/>
              </a:rPr>
              <a:t>শ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A7FD1A-2CF5-441F-8850-5F71937BD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265" y="692259"/>
            <a:ext cx="4850793" cy="17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9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bg2">
              <a:tint val="95000"/>
              <a:satMod val="17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2A450D-0642-4069-A553-DDBBD5834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68531" y="2651687"/>
            <a:ext cx="5789588" cy="16573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73733C-6B4C-474A-8C98-26CB6B1489C9}"/>
              </a:ext>
            </a:extLst>
          </p:cNvPr>
          <p:cNvSpPr txBox="1"/>
          <p:nvPr/>
        </p:nvSpPr>
        <p:spPr>
          <a:xfrm>
            <a:off x="3283928" y="3697513"/>
            <a:ext cx="2819400" cy="9239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গল ওড়ে।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803110-31E3-4383-AF2E-F566627E2609}"/>
              </a:ext>
            </a:extLst>
          </p:cNvPr>
          <p:cNvSpPr txBox="1"/>
          <p:nvPr/>
        </p:nvSpPr>
        <p:spPr>
          <a:xfrm>
            <a:off x="7550834" y="3774756"/>
            <a:ext cx="1296572" cy="769441"/>
          </a:xfrm>
          <a:prstGeom prst="rect">
            <a:avLst/>
          </a:prstGeom>
          <a:solidFill>
            <a:schemeClr val="bg2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r>
              <a:rPr lang="bn-BD" sz="4400" dirty="0">
                <a:latin typeface="NikoshBAN" pitchFamily="2" charset="0"/>
                <a:cs typeface="NikoshBAN" pitchFamily="2" charset="0"/>
              </a:rPr>
              <a:t>গল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7AEC9E5D-AD21-4F5C-8DCA-25001EFCA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7522" y="5106568"/>
            <a:ext cx="700014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bn-BD" alt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r>
              <a:rPr lang="bn-BD" alt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alt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4C78EDA-B5BE-4835-AF84-40E479C56BFC}"/>
              </a:ext>
            </a:extLst>
          </p:cNvPr>
          <p:cNvSpPr txBox="1"/>
          <p:nvPr/>
        </p:nvSpPr>
        <p:spPr>
          <a:xfrm>
            <a:off x="4154806" y="5106568"/>
            <a:ext cx="6858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গ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C2D877-B73C-4770-A018-D5C716463EBB}"/>
              </a:ext>
            </a:extLst>
          </p:cNvPr>
          <p:cNvSpPr txBox="1"/>
          <p:nvPr/>
        </p:nvSpPr>
        <p:spPr>
          <a:xfrm>
            <a:off x="4987876" y="5106568"/>
            <a:ext cx="762000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23CF52CB-A2D7-463D-BE58-A115458EC5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5089" y="5159671"/>
            <a:ext cx="914400" cy="9239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404A062-40D4-42C0-93E1-6FB989097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051464" y="2383708"/>
            <a:ext cx="5789588" cy="16573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2AF9B79-C8F8-41D4-99E5-5D982E899DBA}"/>
              </a:ext>
            </a:extLst>
          </p:cNvPr>
          <p:cNvSpPr/>
          <p:nvPr/>
        </p:nvSpPr>
        <p:spPr>
          <a:xfrm>
            <a:off x="3283928" y="346123"/>
            <a:ext cx="5563477" cy="298160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570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CC5BA5-ACCE-48F5-B2E7-D7104A3F80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833" y="117934"/>
            <a:ext cx="5491353" cy="30297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8F04A4-C52E-42C5-932D-A47F8DBD9998}"/>
              </a:ext>
            </a:extLst>
          </p:cNvPr>
          <p:cNvSpPr/>
          <p:nvPr/>
        </p:nvSpPr>
        <p:spPr>
          <a:xfrm>
            <a:off x="2958905" y="3369798"/>
            <a:ext cx="3137095" cy="10445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 আনন্দ  </a:t>
            </a:r>
            <a:endParaRPr lang="en-US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92751-6341-4FE6-88B6-05BAAEC4B501}"/>
              </a:ext>
            </a:extLst>
          </p:cNvPr>
          <p:cNvSpPr/>
          <p:nvPr/>
        </p:nvSpPr>
        <p:spPr>
          <a:xfrm>
            <a:off x="6525063" y="3439552"/>
            <a:ext cx="914400" cy="10445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2131B3-34A1-4804-A14B-220AA4AEDB05}"/>
              </a:ext>
            </a:extLst>
          </p:cNvPr>
          <p:cNvSpPr/>
          <p:nvPr/>
        </p:nvSpPr>
        <p:spPr>
          <a:xfrm>
            <a:off x="7617786" y="3429000"/>
            <a:ext cx="914400" cy="10445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A46268-8803-412E-A0AC-F8957F114DEA}"/>
              </a:ext>
            </a:extLst>
          </p:cNvPr>
          <p:cNvSpPr/>
          <p:nvPr/>
        </p:nvSpPr>
        <p:spPr>
          <a:xfrm>
            <a:off x="3188674" y="4636474"/>
            <a:ext cx="914400" cy="10445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F44F81-9809-4B13-B929-878EBEFB2F0A}"/>
              </a:ext>
            </a:extLst>
          </p:cNvPr>
          <p:cNvSpPr/>
          <p:nvPr/>
        </p:nvSpPr>
        <p:spPr>
          <a:xfrm>
            <a:off x="4399668" y="4636474"/>
            <a:ext cx="914400" cy="10445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ECA7ED-2DFA-49B1-91B4-9AA75ECC70DD}"/>
              </a:ext>
            </a:extLst>
          </p:cNvPr>
          <p:cNvSpPr/>
          <p:nvPr/>
        </p:nvSpPr>
        <p:spPr>
          <a:xfrm>
            <a:off x="6525063" y="4636475"/>
            <a:ext cx="914400" cy="104452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28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603A1F-D284-4861-B00D-DF5170258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DC0115-2589-405C-9255-4F9DF027B9AD}"/>
              </a:ext>
            </a:extLst>
          </p:cNvPr>
          <p:cNvSpPr txBox="1"/>
          <p:nvPr/>
        </p:nvSpPr>
        <p:spPr>
          <a:xfrm>
            <a:off x="3802965" y="688144"/>
            <a:ext cx="4300025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দেখি ও শব্দ বলি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9EDE407-11E9-4F30-A187-B35B093ACA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965" y="1621561"/>
            <a:ext cx="4512213" cy="361487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BE9A726-84B1-4FC9-9133-90246E0CDED9}"/>
              </a:ext>
            </a:extLst>
          </p:cNvPr>
          <p:cNvSpPr/>
          <p:nvPr/>
        </p:nvSpPr>
        <p:spPr>
          <a:xfrm>
            <a:off x="4700952" y="5444196"/>
            <a:ext cx="2504049" cy="8721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bn-BD" sz="5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দুঁর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561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95E288-29A8-4FE3-9C24-9C0F1C473D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2238376" y="2238376"/>
            <a:ext cx="6858001" cy="2381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8809C6-FE5C-41CA-8C20-6F57E24FDFFD}"/>
              </a:ext>
            </a:extLst>
          </p:cNvPr>
          <p:cNvSpPr txBox="1"/>
          <p:nvPr/>
        </p:nvSpPr>
        <p:spPr>
          <a:xfrm>
            <a:off x="4056184" y="308316"/>
            <a:ext cx="4300025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bn-BD" sz="48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দেখি ও শব্দ বলি</a:t>
            </a:r>
            <a:endParaRPr lang="en-US" sz="48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5FFA6D-7AD3-48FA-B0AF-060345DE99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266" y="1448459"/>
            <a:ext cx="5249447" cy="32246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26CADB0-4D97-4947-A569-ECEF1D339226}"/>
              </a:ext>
            </a:extLst>
          </p:cNvPr>
          <p:cNvSpPr/>
          <p:nvPr/>
        </p:nvSpPr>
        <p:spPr>
          <a:xfrm>
            <a:off x="4628271" y="5106572"/>
            <a:ext cx="2644726" cy="10832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</a:t>
            </a:r>
            <a:r>
              <a:rPr lang="bn-BD" sz="54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r>
              <a:rPr lang="bn-BD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71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3211F9-01DA-4394-8441-DA4239579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0017A6-E6DD-4721-ACDE-119D73D7333B}"/>
              </a:ext>
            </a:extLst>
          </p:cNvPr>
          <p:cNvSpPr txBox="1"/>
          <p:nvPr/>
        </p:nvSpPr>
        <p:spPr>
          <a:xfrm>
            <a:off x="3784210" y="1037492"/>
            <a:ext cx="3886200" cy="1016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6000" dirty="0">
                <a:latin typeface="NikoshBAN" pitchFamily="2" charset="0"/>
                <a:cs typeface="NikoshBAN" pitchFamily="2" charset="0"/>
              </a:rPr>
              <a:t>এসো পড়ি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659D20-21D6-4014-9448-C923C28A0B19}"/>
              </a:ext>
            </a:extLst>
          </p:cNvPr>
          <p:cNvSpPr txBox="1"/>
          <p:nvPr/>
        </p:nvSpPr>
        <p:spPr>
          <a:xfrm>
            <a:off x="3555610" y="3442555"/>
            <a:ext cx="1820863" cy="18621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115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ই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3A2D3D-840D-4375-9B2B-71B3D7FF3DE7}"/>
              </a:ext>
            </a:extLst>
          </p:cNvPr>
          <p:cNvSpPr txBox="1"/>
          <p:nvPr/>
        </p:nvSpPr>
        <p:spPr>
          <a:xfrm>
            <a:off x="6260710" y="3442555"/>
            <a:ext cx="1866900" cy="18621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115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Down Arrow 6">
            <a:extLst>
              <a:ext uri="{FF2B5EF4-FFF2-40B4-BE49-F238E27FC236}">
                <a16:creationId xmlns:a16="http://schemas.microsoft.com/office/drawing/2014/main" id="{D1D86DAB-E63A-4724-972D-83FEFDFAE234}"/>
              </a:ext>
            </a:extLst>
          </p:cNvPr>
          <p:cNvSpPr/>
          <p:nvPr/>
        </p:nvSpPr>
        <p:spPr>
          <a:xfrm>
            <a:off x="5460610" y="2104292"/>
            <a:ext cx="533400" cy="990600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2150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1CAA05-8309-4CCC-9ACD-BA73CFFDB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1">
            <a:extLst>
              <a:ext uri="{FF2B5EF4-FFF2-40B4-BE49-F238E27FC236}">
                <a16:creationId xmlns:a16="http://schemas.microsoft.com/office/drawing/2014/main" id="{F999DD90-BF6A-4392-824D-3620923DD2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704" y="491197"/>
            <a:ext cx="2628307" cy="92333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এসো লিখি 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D7A5CEFE-254E-4BB9-91A8-E2B2762B6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801" y="3882300"/>
            <a:ext cx="762000" cy="92333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9443FBA3-8313-44CB-9E7D-B06BACB86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801" y="38823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197D03F-F3F4-43D0-AA9F-35FA1858C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7801" y="38823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8386A1A1-5554-4834-A28C-3BF979087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9801" y="38823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9574C32E-3C4D-4170-B25C-D7C7DB0761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801" y="3882300"/>
            <a:ext cx="762000" cy="92333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ঈ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4">
            <a:extLst>
              <a:ext uri="{FF2B5EF4-FFF2-40B4-BE49-F238E27FC236}">
                <a16:creationId xmlns:a16="http://schemas.microsoft.com/office/drawing/2014/main" id="{5AFAF1AC-BB29-46E2-B1AF-8DBD470D4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801" y="38823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8">
            <a:extLst>
              <a:ext uri="{FF2B5EF4-FFF2-40B4-BE49-F238E27FC236}">
                <a16:creationId xmlns:a16="http://schemas.microsoft.com/office/drawing/2014/main" id="{F93DBA27-FF33-41E8-B960-2296D6AE4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3801" y="22352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460B8E5B-2214-425B-9731-2508C38E4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7801" y="22352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id="{BEB07EE5-67E6-4D96-B197-105A9C7F8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9801" y="22352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9F66F294-130B-4775-9EAA-D2BBC3CF2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9801" y="2235200"/>
            <a:ext cx="762000" cy="923330"/>
          </a:xfrm>
          <a:prstGeom prst="rect">
            <a:avLst/>
          </a:prstGeom>
          <a:solidFill>
            <a:srgbClr val="FF0000"/>
          </a:solidFill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bn-BD" sz="5400" dirty="0">
                <a:latin typeface="NikoshBAN" pitchFamily="2" charset="0"/>
                <a:cs typeface="NikoshBAN" pitchFamily="2" charset="0"/>
              </a:rPr>
              <a:t>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22">
            <a:extLst>
              <a:ext uri="{FF2B5EF4-FFF2-40B4-BE49-F238E27FC236}">
                <a16:creationId xmlns:a16="http://schemas.microsoft.com/office/drawing/2014/main" id="{13AEE271-AA75-47BD-B2F5-A0286C4AB9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5801" y="22352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DAE3CACE-F9D4-4E90-83C9-1409A7FE0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1801" y="2235200"/>
            <a:ext cx="762000" cy="923330"/>
          </a:xfrm>
          <a:prstGeom prst="rect">
            <a:avLst/>
          </a:prstGeom>
          <a:noFill/>
          <a:ln w="19050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5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Down Arrow 25">
            <a:extLst>
              <a:ext uri="{FF2B5EF4-FFF2-40B4-BE49-F238E27FC236}">
                <a16:creationId xmlns:a16="http://schemas.microsoft.com/office/drawing/2014/main" id="{250D1051-8A2D-4B17-8AD2-312D9B8E4DD5}"/>
              </a:ext>
            </a:extLst>
          </p:cNvPr>
          <p:cNvSpPr/>
          <p:nvPr/>
        </p:nvSpPr>
        <p:spPr>
          <a:xfrm>
            <a:off x="6053805" y="1465327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6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chemeClr val="bg2">
              <a:tint val="95000"/>
              <a:satMod val="17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E93BFFB-4EE5-4A1E-97C3-DD8490E9DF8D}"/>
              </a:ext>
            </a:extLst>
          </p:cNvPr>
          <p:cNvSpPr/>
          <p:nvPr/>
        </p:nvSpPr>
        <p:spPr>
          <a:xfrm>
            <a:off x="3641188" y="42203"/>
            <a:ext cx="4909624" cy="9706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নামের সাথে ছবি মিল করি 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0CFA95-3ED1-476B-8BD9-7170BD739C24}"/>
              </a:ext>
            </a:extLst>
          </p:cNvPr>
          <p:cNvSpPr/>
          <p:nvPr/>
        </p:nvSpPr>
        <p:spPr>
          <a:xfrm>
            <a:off x="1097280" y="1315329"/>
            <a:ext cx="1336431" cy="127312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AB6790-4FFE-43CF-BF69-1F0084AA6A2A}"/>
              </a:ext>
            </a:extLst>
          </p:cNvPr>
          <p:cNvSpPr/>
          <p:nvPr/>
        </p:nvSpPr>
        <p:spPr>
          <a:xfrm>
            <a:off x="1097279" y="2996420"/>
            <a:ext cx="1336431" cy="127312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79A819-CB64-41EA-97D5-8C3402D34F31}"/>
              </a:ext>
            </a:extLst>
          </p:cNvPr>
          <p:cNvSpPr/>
          <p:nvPr/>
        </p:nvSpPr>
        <p:spPr>
          <a:xfrm>
            <a:off x="1097280" y="4818185"/>
            <a:ext cx="1336430" cy="127312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5212B1-9558-450A-8E42-2DBE3606A9F0}"/>
              </a:ext>
            </a:extLst>
          </p:cNvPr>
          <p:cNvSpPr/>
          <p:nvPr/>
        </p:nvSpPr>
        <p:spPr>
          <a:xfrm>
            <a:off x="8060788" y="1491175"/>
            <a:ext cx="1336431" cy="1097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ঈগল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34BE92-9B41-4A23-A844-5E1F631A5363}"/>
              </a:ext>
            </a:extLst>
          </p:cNvPr>
          <p:cNvSpPr/>
          <p:nvPr/>
        </p:nvSpPr>
        <p:spPr>
          <a:xfrm>
            <a:off x="8060787" y="4818185"/>
            <a:ext cx="1336431" cy="1097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ইদুঁর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0EBC219-887D-44BE-B11F-48E3B9F2C0E3}"/>
              </a:ext>
            </a:extLst>
          </p:cNvPr>
          <p:cNvSpPr/>
          <p:nvPr/>
        </p:nvSpPr>
        <p:spPr>
          <a:xfrm>
            <a:off x="8060787" y="3084343"/>
            <a:ext cx="1336431" cy="10972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ইট</a:t>
            </a:r>
            <a:r>
              <a:rPr lang="bn-BD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0971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22222E-6 L 0.45169 0.4946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8" y="2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0.44948 -0.24861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74" y="-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0.44948 -0.27431 " pathEditMode="relative" rAng="0" ptsTypes="AA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74" y="-13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98ECE13-2951-4380-936B-3AEF5CB9A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03DCCE1-9A2D-4530-A739-612887FAA357}"/>
              </a:ext>
            </a:extLst>
          </p:cNvPr>
          <p:cNvSpPr/>
          <p:nvPr/>
        </p:nvSpPr>
        <p:spPr>
          <a:xfrm>
            <a:off x="0" y="-1"/>
            <a:ext cx="2686929" cy="11816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4038ED3-FCA8-45C2-AA09-69DDE2739D18}"/>
              </a:ext>
            </a:extLst>
          </p:cNvPr>
          <p:cNvSpPr/>
          <p:nvPr/>
        </p:nvSpPr>
        <p:spPr>
          <a:xfrm>
            <a:off x="4009292" y="0"/>
            <a:ext cx="8182708" cy="11816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 এবং ঈ</a:t>
            </a:r>
          </a:p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বার লিখে আনবে 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743D78A-086E-4CA2-8C8A-EFAC9052AF39}"/>
              </a:ext>
            </a:extLst>
          </p:cNvPr>
          <p:cNvSpPr/>
          <p:nvPr/>
        </p:nvSpPr>
        <p:spPr>
          <a:xfrm>
            <a:off x="2686929" y="422028"/>
            <a:ext cx="1322363" cy="337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78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FE3B193-876A-4791-8FBE-97880F975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1495"/>
            <a:ext cx="12192000" cy="28065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395A6D-B5B7-49FB-8247-DB797E335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434" y="112542"/>
            <a:ext cx="5936566" cy="364990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791218-9B0A-4AE5-BEB8-A65B5541E5BA}"/>
              </a:ext>
            </a:extLst>
          </p:cNvPr>
          <p:cNvSpPr/>
          <p:nvPr/>
        </p:nvSpPr>
        <p:spPr>
          <a:xfrm>
            <a:off x="98474" y="0"/>
            <a:ext cx="5303519" cy="35309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 ভালো থাকো</a:t>
            </a:r>
          </a:p>
          <a:p>
            <a:pPr algn="ctr"/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 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97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233</TotalTime>
  <Words>180</Words>
  <Application>Microsoft Office PowerPoint</Application>
  <PresentationFormat>Widescreen</PresentationFormat>
  <Paragraphs>64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30</cp:revision>
  <dcterms:created xsi:type="dcterms:W3CDTF">2019-09-18T14:22:55Z</dcterms:created>
  <dcterms:modified xsi:type="dcterms:W3CDTF">2019-10-12T05:02:42Z</dcterms:modified>
</cp:coreProperties>
</file>