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8" r:id="rId4"/>
    <p:sldId id="272" r:id="rId5"/>
    <p:sldId id="273" r:id="rId6"/>
    <p:sldId id="260" r:id="rId7"/>
    <p:sldId id="261" r:id="rId8"/>
    <p:sldId id="262" r:id="rId9"/>
    <p:sldId id="274" r:id="rId10"/>
    <p:sldId id="275" r:id="rId11"/>
    <p:sldId id="276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151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187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06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5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44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23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938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64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37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444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08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D3961-5AB6-4782-A105-C004C9901E5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1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ahidulislam181188@gmail.co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610436" y="2361064"/>
            <a:ext cx="9457897" cy="367124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0436" y="464023"/>
            <a:ext cx="9457897" cy="120032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699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2735" y="31384"/>
            <a:ext cx="5157949" cy="929461"/>
          </a:xfrm>
          <a:prstGeom prst="horizontalScroll">
            <a:avLst/>
          </a:prstGeom>
        </p:spPr>
        <p:style>
          <a:lnRef idx="1">
            <a:schemeClr val="accent3"/>
          </a:lnRef>
          <a:fillRef idx="1003">
            <a:schemeClr val="lt1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81FE9EE-A52A-4066-B68D-BE786371EA6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707999" y="66685"/>
            <a:ext cx="5157949" cy="858857"/>
          </a:xfrm>
          <a:prstGeom prst="horizontalScroll">
            <a:avLst/>
          </a:prstGeom>
        </p:spPr>
        <p:style>
          <a:lnRef idx="1">
            <a:schemeClr val="accen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5814874" y="280847"/>
            <a:ext cx="230514" cy="5901589"/>
            <a:chOff x="5814874" y="280847"/>
            <a:chExt cx="230514" cy="590158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927678" y="280847"/>
              <a:ext cx="0" cy="5901589"/>
            </a:xfrm>
            <a:prstGeom prst="line">
              <a:avLst/>
            </a:prstGeom>
            <a:ln>
              <a:solidFill>
                <a:srgbClr val="7030A0"/>
              </a:solidFill>
              <a:prstDash val="sysDot"/>
              <a:headEnd type="diamond" w="med" len="med"/>
              <a:tailEnd type="diamond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/>
          </p:nvGrpSpPr>
          <p:grpSpPr>
            <a:xfrm>
              <a:off x="5814874" y="919201"/>
              <a:ext cx="230514" cy="4727713"/>
              <a:chOff x="5814874" y="919201"/>
              <a:chExt cx="230514" cy="4727713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5814874" y="919201"/>
                <a:ext cx="0" cy="4714069"/>
              </a:xfrm>
              <a:prstGeom prst="line">
                <a:avLst/>
              </a:prstGeom>
              <a:ln>
                <a:solidFill>
                  <a:srgbClr val="7030A0"/>
                </a:solidFill>
                <a:prstDash val="sysDot"/>
                <a:headEnd type="diamond" w="med" len="med"/>
                <a:tailEnd type="diamond" w="med" len="med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6045388" y="954108"/>
                <a:ext cx="0" cy="4692806"/>
              </a:xfrm>
              <a:prstGeom prst="line">
                <a:avLst/>
              </a:prstGeom>
              <a:ln>
                <a:solidFill>
                  <a:srgbClr val="7030A0"/>
                </a:solidFill>
                <a:prstDash val="sysDot"/>
                <a:headEnd type="diamond" w="med" len="med"/>
                <a:tailEnd type="diamond" w="med" len="med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483" y="1112209"/>
            <a:ext cx="2661311" cy="23619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8" name="Content Placeholder 2"/>
          <p:cNvSpPr txBox="1">
            <a:spLocks/>
          </p:cNvSpPr>
          <p:nvPr/>
        </p:nvSpPr>
        <p:spPr>
          <a:xfrm>
            <a:off x="6448697" y="3671250"/>
            <a:ext cx="5157949" cy="28867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1001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গনিত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397" y="925542"/>
            <a:ext cx="2737152" cy="2649796"/>
          </a:xfrm>
          <a:prstGeom prst="rect">
            <a:avLst/>
          </a:prstGeom>
        </p:spPr>
      </p:pic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402735" y="3671250"/>
            <a:ext cx="5157949" cy="28867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1001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সহিদুল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বুড়িচং হাজী ফজর আলী মাধ্যমিক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bn-BD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বুড়িচং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কুমিল্লা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০১৭২৩ ২৮৫৬৮৩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E-mail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sahidulislam181188@gmail.com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710522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8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3470" y="1308207"/>
            <a:ext cx="7458075" cy="76944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470" y="2626253"/>
            <a:ext cx="7458075" cy="15906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563470" y="4664217"/>
            <a:ext cx="74580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734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628" y="2678744"/>
            <a:ext cx="7458075" cy="15906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208628" y="1321855"/>
            <a:ext cx="7458075" cy="76944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8627" y="4650569"/>
            <a:ext cx="74580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অমূলদ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845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914" y="1343259"/>
            <a:ext cx="8352430" cy="18366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46915" y="3807729"/>
            <a:ext cx="83524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096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229" y="3572351"/>
            <a:ext cx="7828129" cy="1325563"/>
          </a:xfrm>
          <a:ln w="38100">
            <a:noFill/>
          </a:ln>
        </p:spPr>
        <p:txBody>
          <a:bodyPr>
            <a:noAutofit/>
          </a:bodyPr>
          <a:lstStyle/>
          <a:p>
            <a:pPr algn="ctr"/>
            <a:r>
              <a:rPr lang="en-US" sz="9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US" sz="9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09229" y="1115753"/>
            <a:ext cx="7828129" cy="94506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255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6036"/>
            <a:ext cx="10515600" cy="994652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10940"/>
            <a:ext cx="10515600" cy="3589359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শ্রেণিবিন্যাস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অমূলদ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শ্রেণিবিন্যাস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9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2572" y="2548717"/>
            <a:ext cx="8202308" cy="648268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অমূলদ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992573" y="1033862"/>
            <a:ext cx="8202306" cy="972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572" y="3507471"/>
            <a:ext cx="8202307" cy="196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28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1003" y="2166629"/>
            <a:ext cx="9949218" cy="1325563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যে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সংখ্যা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কে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p/q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আকারের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ও q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পূর্ণ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সংখ্যা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13446" y="1397188"/>
            <a:ext cx="21836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44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1201003" y="3358460"/>
            <a:ext cx="9717206" cy="707886"/>
            <a:chOff x="1201003" y="3331164"/>
            <a:chExt cx="9717206" cy="707886"/>
          </a:xfrm>
        </p:grpSpPr>
        <p:sp>
          <p:nvSpPr>
            <p:cNvPr id="11" name="TextBox 10"/>
            <p:cNvSpPr txBox="1"/>
            <p:nvPr/>
          </p:nvSpPr>
          <p:spPr>
            <a:xfrm>
              <a:off x="1201003" y="3331164"/>
              <a:ext cx="97172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এবং</a:t>
              </a:r>
              <a:r>
                <a:rPr lang="en-US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   </a:t>
              </a:r>
              <a:r>
                <a:rPr lang="en-US" sz="4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০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হয়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সে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মূলদ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4000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2524837" y="3521333"/>
              <a:ext cx="245660" cy="245660"/>
              <a:chOff x="10563367" y="1173707"/>
              <a:chExt cx="245660" cy="245660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10563367" y="1282890"/>
                <a:ext cx="24566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10563367" y="1337481"/>
                <a:ext cx="24566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H="1">
                <a:off x="10563367" y="1173707"/>
                <a:ext cx="245660" cy="24566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003" y="4353655"/>
            <a:ext cx="9717205" cy="1590675"/>
          </a:xfrm>
          <a:prstGeom prst="rect">
            <a:avLst/>
          </a:prstGeom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307113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23582" y="2166629"/>
            <a:ext cx="10358651" cy="1325563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যে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সংখ্যা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কে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p/q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আকারের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ও q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পূর্ণ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সংখ্যা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2126" y="1397188"/>
            <a:ext cx="2715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অমূলদ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4400" dirty="0"/>
          </a:p>
        </p:txBody>
      </p:sp>
      <p:grpSp>
        <p:nvGrpSpPr>
          <p:cNvPr id="6" name="Group 5"/>
          <p:cNvGrpSpPr/>
          <p:nvPr/>
        </p:nvGrpSpPr>
        <p:grpSpPr>
          <a:xfrm>
            <a:off x="1023582" y="3358460"/>
            <a:ext cx="10358651" cy="707886"/>
            <a:chOff x="1201003" y="3331164"/>
            <a:chExt cx="9717206" cy="707886"/>
          </a:xfrm>
        </p:grpSpPr>
        <p:sp>
          <p:nvSpPr>
            <p:cNvPr id="7" name="TextBox 6"/>
            <p:cNvSpPr txBox="1"/>
            <p:nvPr/>
          </p:nvSpPr>
          <p:spPr>
            <a:xfrm>
              <a:off x="1201003" y="3331164"/>
              <a:ext cx="97172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এবং</a:t>
              </a:r>
              <a:r>
                <a:rPr lang="en-US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   </a:t>
              </a:r>
              <a:r>
                <a:rPr lang="en-US" sz="4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০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হয়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সে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মূলদ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4000" dirty="0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2524837" y="3521333"/>
              <a:ext cx="245661" cy="245660"/>
              <a:chOff x="10563367" y="1173707"/>
              <a:chExt cx="245661" cy="245660"/>
            </a:xfrm>
          </p:grpSpPr>
          <p:cxnSp>
            <p:nvCxnSpPr>
              <p:cNvPr id="9" name="Straight Connector 8"/>
              <p:cNvCxnSpPr/>
              <p:nvPr/>
            </p:nvCxnSpPr>
            <p:spPr>
              <a:xfrm>
                <a:off x="10563367" y="1282890"/>
                <a:ext cx="24566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10563367" y="1337481"/>
                <a:ext cx="24566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H="1">
                <a:off x="10563368" y="1173707"/>
                <a:ext cx="245660" cy="24566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2" y="4562137"/>
            <a:ext cx="10358651" cy="129275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88211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0344"/>
          </a:xfrm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/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শ্রেণিবিন্যাস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23833"/>
            <a:ext cx="10515600" cy="500872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2221293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1881" y="1415999"/>
            <a:ext cx="7670042" cy="849529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51881" y="3572348"/>
            <a:ext cx="7670042" cy="13681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১.৪১৪২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১.৭৩২০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অমূলদ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101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015" y="965627"/>
            <a:ext cx="9703558" cy="972355"/>
          </a:xfrm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015" y="3131238"/>
            <a:ext cx="9703558" cy="291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525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4275"/>
            <a:ext cx="10515600" cy="926413"/>
          </a:xfrm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2402007"/>
            <a:ext cx="10515600" cy="4121624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১,২,৩,৪,৫…….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২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ভাগে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১.৪১৪২…………..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অমূলদ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শূন্যসহ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ধনাত্মক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অঋনাত্মক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714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4525"/>
            <a:ext cx="10515600" cy="873457"/>
          </a:xfrm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1"/>
              <p:cNvSpPr txBox="1">
                <a:spLocks/>
              </p:cNvSpPr>
              <p:nvPr/>
            </p:nvSpPr>
            <p:spPr>
              <a:xfrm>
                <a:off x="838200" y="2889961"/>
                <a:ext cx="10515600" cy="2637383"/>
              </a:xfrm>
              <a:prstGeom prst="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0">
                <a:scrgbClr r="0" g="0" b="0"/>
              </a:lnRef>
              <a:fillRef idx="1003">
                <a:schemeClr val="lt1"/>
              </a:fillRef>
              <a:effectRef idx="0">
                <a:scrgbClr r="0" g="0" b="0"/>
              </a:effectRef>
              <a:fontRef idx="major"/>
            </p:style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√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ও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দুইটি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বাস্তব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ক)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কোনটি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মূলদ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ও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কোনটি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অমূলদ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নির্ণয়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খ)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√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ও 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মাঝে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মূলদ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এবং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অমূলদ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নির্ণয়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গ)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প্রমান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√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একটি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অমূলদ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889961"/>
                <a:ext cx="10515600" cy="2637383"/>
              </a:xfrm>
              <a:prstGeom prst="rect">
                <a:avLst/>
              </a:prstGeom>
              <a:blipFill rotWithShape="0">
                <a:blip r:embed="rId2"/>
                <a:stretch>
                  <a:fillRect l="-1329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4443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451" y="1105470"/>
            <a:ext cx="10515600" cy="1105468"/>
          </a:xfrm>
          <a:ln w="381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sz="8000" b="1" dirty="0" err="1" smtClean="0"/>
              <a:t>সবাইকে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ধন্যবাদ</a:t>
            </a:r>
            <a:endParaRPr lang="en-US" sz="80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890451" y="3676104"/>
            <a:ext cx="10515600" cy="2019300"/>
            <a:chOff x="890451" y="3676104"/>
            <a:chExt cx="10515600" cy="201930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451" y="3676104"/>
              <a:ext cx="3055484" cy="20193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2406" y="3709849"/>
              <a:ext cx="3043645" cy="1985555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5826" y="3676104"/>
              <a:ext cx="3057664" cy="1985555"/>
            </a:xfrm>
            <a:prstGeom prst="roundRect">
              <a:avLst>
                <a:gd name="adj" fmla="val 11111"/>
              </a:avLst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01600" dist="50800" dir="7200000" algn="tl" rotWithShape="0">
                <a:srgbClr val="000000">
                  <a:alpha val="45000"/>
                </a:srgbClr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FFFFFF"/>
              </a:extrusionClr>
            </a:sp3d>
          </p:spPr>
        </p:pic>
      </p:grpSp>
    </p:spTree>
    <p:extLst>
      <p:ext uri="{BB962C8B-B14F-4D97-AF65-F5344CB8AC3E}">
        <p14:creationId xmlns:p14="http://schemas.microsoft.com/office/powerpoint/2010/main" val="2677687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302</Words>
  <Application>Microsoft Office PowerPoint</Application>
  <PresentationFormat>Widescreen</PresentationFormat>
  <Paragraphs>54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NikoshBAN</vt:lpstr>
      <vt:lpstr>Times New Roman</vt:lpstr>
      <vt:lpstr>Office Theme</vt:lpstr>
      <vt:lpstr>PowerPoint Presentation</vt:lpstr>
      <vt:lpstr>শিক্ষক পরিচিতি </vt:lpstr>
      <vt:lpstr>PowerPoint Presentation</vt:lpstr>
      <vt:lpstr>PowerPoint Presentation</vt:lpstr>
      <vt:lpstr>PowerPoint Presentation</vt:lpstr>
      <vt:lpstr>বাস্তব সংখ্যা</vt:lpstr>
      <vt:lpstr>শিখনফল</vt:lpstr>
      <vt:lpstr>সকল মূলদ সংখ্যা এবং অমূলদ সংখ্যাকে বাস্তব সংখ্যা বলে।</vt:lpstr>
      <vt:lpstr>যে সংখ্যা কে p/q আকারের প্রকাশ করা যায়, p ও q পূর্ণ সংখ্যা</vt:lpstr>
      <vt:lpstr>যে সংখ্যা কে p/q আকারের প্রকাশ করা যায় না, p ও q পূর্ণ সংখ্যা</vt:lpstr>
      <vt:lpstr>বাস্তব সংখ্যার শ্রেণিবিন্যাস</vt:lpstr>
      <vt:lpstr>একক কাজ</vt:lpstr>
      <vt:lpstr>দলগত কাজ</vt:lpstr>
      <vt:lpstr>মূল্যায়ন</vt:lpstr>
      <vt:lpstr>বাড়ির কাজ</vt:lpstr>
      <vt:lpstr>সবাইকে 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31</cp:revision>
  <dcterms:created xsi:type="dcterms:W3CDTF">2019-10-09T08:40:31Z</dcterms:created>
  <dcterms:modified xsi:type="dcterms:W3CDTF">2019-10-15T01:47:02Z</dcterms:modified>
</cp:coreProperties>
</file>