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4D81052-270F-4007-9FAB-1E01F527FFA7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73B979-8438-47FD-ADA8-4B82ED8B88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304800"/>
            <a:ext cx="91440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السلام عليكم ورحمة الله وبركاته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83127" y="914400"/>
            <a:ext cx="9144000" cy="1295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اهلا وسهلا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447800" y="-228600"/>
            <a:ext cx="60198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شكرا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1447800"/>
            <a:ext cx="91440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الله حافظ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152400"/>
            <a:ext cx="91440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تعريف المعلم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7010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chemeClr val="bg1"/>
                </a:solidFill>
              </a:rPr>
              <a:t>قاضي محمد العمران</a:t>
            </a:r>
          </a:p>
          <a:p>
            <a:r>
              <a:rPr lang="ar-SA" sz="3200" dirty="0" smtClean="0">
                <a:solidFill>
                  <a:schemeClr val="bg1"/>
                </a:solidFill>
              </a:rPr>
              <a:t>المعلم  المساعد  العرب: المدرسة </a:t>
            </a:r>
            <a:r>
              <a:rPr lang="ar-SA" sz="3200" dirty="0" smtClean="0">
                <a:solidFill>
                  <a:schemeClr val="bg1"/>
                </a:solidFill>
              </a:rPr>
              <a:t>                  الداخل </a:t>
            </a:r>
            <a:r>
              <a:rPr lang="ar-SA" sz="3200" dirty="0">
                <a:solidFill>
                  <a:schemeClr val="bg1"/>
                </a:solidFill>
              </a:rPr>
              <a:t>خارول كشنو فور            </a:t>
            </a:r>
            <a:endParaRPr lang="ar-SA" sz="3200" dirty="0" smtClean="0">
              <a:solidFill>
                <a:schemeClr val="bg1"/>
              </a:solidFill>
            </a:endParaRPr>
          </a:p>
          <a:p>
            <a:r>
              <a:rPr lang="ar-SA" sz="2800" dirty="0" smtClean="0">
                <a:solidFill>
                  <a:schemeClr val="bg1"/>
                </a:solidFill>
              </a:rPr>
              <a:t>بورورا –كوميلا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endParaRPr lang="ar-SA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Email </a:t>
            </a:r>
            <a:r>
              <a:rPr lang="en-US" sz="2800" dirty="0" err="1" smtClean="0">
                <a:solidFill>
                  <a:schemeClr val="bg1"/>
                </a:solidFill>
              </a:rPr>
              <a:t>Address:kaziimrancomilla@gamail.com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Mobil  No: 01812731302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95387"/>
            <a:ext cx="3733800" cy="3910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9296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76200" y="152400"/>
            <a:ext cx="9220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2060"/>
                </a:solidFill>
              </a:rPr>
              <a:t>تعريف الدرس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92D050"/>
                </a:solidFill>
              </a:rPr>
              <a:t>الجماعة :الصف التاسع  من الداخل</a:t>
            </a:r>
          </a:p>
          <a:p>
            <a:r>
              <a:rPr lang="ar-SA" sz="4800" dirty="0" smtClean="0">
                <a:solidFill>
                  <a:srgbClr val="92D050"/>
                </a:solidFill>
              </a:rPr>
              <a:t>المادة: اللغة العربية الأتصالية          </a:t>
            </a:r>
          </a:p>
          <a:p>
            <a:r>
              <a:rPr lang="ar-SA" sz="4800" dirty="0" smtClean="0">
                <a:solidFill>
                  <a:srgbClr val="92D050"/>
                </a:solidFill>
              </a:rPr>
              <a:t>الجزء : الحوار                                   </a:t>
            </a:r>
            <a:r>
              <a:rPr lang="en-US" sz="4800" dirty="0" smtClean="0">
                <a:solidFill>
                  <a:srgbClr val="92D050"/>
                </a:solidFill>
              </a:rPr>
              <a:t> </a:t>
            </a:r>
            <a:endParaRPr lang="ar-SA" sz="4800" dirty="0" smtClean="0">
              <a:solidFill>
                <a:srgbClr val="92D050"/>
              </a:solidFill>
            </a:endParaRPr>
          </a:p>
          <a:p>
            <a:r>
              <a:rPr lang="ar-SA" sz="4800" dirty="0" smtClean="0">
                <a:solidFill>
                  <a:srgbClr val="92D050"/>
                </a:solidFill>
              </a:rPr>
              <a:t>الوقت: خمسة أربون دقيقة                </a:t>
            </a:r>
          </a:p>
          <a:p>
            <a:r>
              <a:rPr lang="ar-SA" sz="4800" dirty="0" smtClean="0">
                <a:solidFill>
                  <a:srgbClr val="92D050"/>
                </a:solidFill>
              </a:rPr>
              <a:t>التاريخ:2018\ 02 \25 </a:t>
            </a:r>
            <a:endParaRPr lang="en-US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1723" y="0"/>
            <a:ext cx="9144000" cy="1676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المناظر التالية؟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0" y="1676400"/>
            <a:ext cx="9144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7030A0"/>
                </a:solidFill>
              </a:rPr>
              <a:t>درس اليوم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-76200" y="3048000"/>
            <a:ext cx="922020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الحوار الأب ونعمان عن  (القران كتاب الله)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-76200" y="4648200"/>
            <a:ext cx="9372600" cy="1414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الوحدة الأولي –الدرس الثاني- الصفحة -09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414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C00000"/>
                </a:solidFill>
              </a:rPr>
              <a:t>نتيجة التعليم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chemeClr val="bg1"/>
                </a:solidFill>
              </a:rPr>
              <a:t>يعلم الطلاب بعد اختتام  هذا الدرس           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يمكن الطلاب   مهارة الكلام  - مهارة القراء – مهارة الكاتبة – مهارة  الاستماع                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تدريب الحوار                                              </a:t>
            </a:r>
          </a:p>
          <a:p>
            <a:r>
              <a:rPr lang="ar-SA" sz="4000" dirty="0" smtClean="0">
                <a:solidFill>
                  <a:schemeClr val="bg1"/>
                </a:solidFill>
              </a:rPr>
              <a:t>يعلم الطلاب   اهمية كيف قرأ القران الكريم                                         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-76200" y="0"/>
            <a:ext cx="9144000" cy="1676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درس الحوار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981200"/>
            <a:ext cx="922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FFC000"/>
                </a:solidFill>
              </a:rPr>
              <a:t>نعمان: السلام عليكم ورحمة الله وبركاته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الأب: وعليكم السلام ورحمة الله وبركاته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نعمان : كيف حالك ؟                             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  الأب : بالخير الحمد للله وكيف انت؟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نعمان: بالخير الحمد لله                           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الأب: ماذا تقر أ يا نعمان؟                         </a:t>
            </a:r>
          </a:p>
          <a:p>
            <a:r>
              <a:rPr lang="ar-SA" sz="4000" smtClean="0">
                <a:solidFill>
                  <a:srgbClr val="FFC000"/>
                </a:solidFill>
              </a:rPr>
              <a:t>  نعمان</a:t>
            </a:r>
            <a:r>
              <a:rPr lang="ar-SA" sz="4000" dirty="0" smtClean="0">
                <a:solidFill>
                  <a:srgbClr val="FFC000"/>
                </a:solidFill>
              </a:rPr>
              <a:t>: اقرأ  القران الكريم.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905000" y="-304800"/>
            <a:ext cx="5867400" cy="1905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التقدير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425462" y="1447800"/>
            <a:ext cx="47244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C000"/>
                </a:solidFill>
              </a:rPr>
              <a:t>العمل الزواجي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0" y="6019800"/>
            <a:ext cx="914399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اشرعوا تدريب الحوار زوجيا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17936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الواجب المنزلي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067800" cy="47244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0" y="6096000"/>
            <a:ext cx="9144000" cy="10668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rgbClr val="FF0000"/>
                </a:solidFill>
              </a:rPr>
              <a:t>احفظوا الحوار  اقل من ست جمل-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6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66800" y="0"/>
            <a:ext cx="69342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FF0000"/>
                </a:solidFill>
              </a:rPr>
              <a:t>شكرا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121</TotalTime>
  <Words>177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2018-02-24T17:16:17Z</dcterms:created>
  <dcterms:modified xsi:type="dcterms:W3CDTF">2018-07-20T13:57:52Z</dcterms:modified>
</cp:coreProperties>
</file>