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73" r:id="rId4"/>
    <p:sldId id="274" r:id="rId5"/>
    <p:sldId id="258" r:id="rId6"/>
    <p:sldId id="259" r:id="rId7"/>
    <p:sldId id="271" r:id="rId8"/>
    <p:sldId id="272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1235F-CF9B-4E80-A6DD-0481D366FCD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B5C767-49A9-4972-96AD-D8AE26C9339E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অর্থনৈতিক মূল্যবোধ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262E2E1B-6F1F-46B5-9CC3-81D72C1ADC14}" type="parTrans" cxnId="{18F9D038-CBA3-47E6-A0FC-8D5C4869E0E1}">
      <dgm:prSet/>
      <dgm:spPr/>
      <dgm:t>
        <a:bodyPr/>
        <a:lstStyle/>
        <a:p>
          <a:endParaRPr lang="en-US"/>
        </a:p>
      </dgm:t>
    </dgm:pt>
    <dgm:pt modelId="{B052C0BD-C6DE-4843-A43C-2B0788663073}" type="sibTrans" cxnId="{18F9D038-CBA3-47E6-A0FC-8D5C4869E0E1}">
      <dgm:prSet/>
      <dgm:spPr/>
      <dgm:t>
        <a:bodyPr/>
        <a:lstStyle/>
        <a:p>
          <a:endParaRPr lang="en-US"/>
        </a:p>
      </dgm:t>
    </dgm:pt>
    <dgm:pt modelId="{B1D98328-99D3-4F3B-A5CA-B2DA0F1B9675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রাজনৈতিক মূল্যবোধ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9FBFD4BC-FC9D-44FE-AE28-09A4CEDF36AC}" type="parTrans" cxnId="{3895D6D0-3471-491A-9308-7FD6D3F2424E}">
      <dgm:prSet/>
      <dgm:spPr/>
      <dgm:t>
        <a:bodyPr/>
        <a:lstStyle/>
        <a:p>
          <a:endParaRPr lang="en-US"/>
        </a:p>
      </dgm:t>
    </dgm:pt>
    <dgm:pt modelId="{91E6D934-D984-440F-9187-3A36372F8B4D}" type="sibTrans" cxnId="{3895D6D0-3471-491A-9308-7FD6D3F2424E}">
      <dgm:prSet/>
      <dgm:spPr/>
      <dgm:t>
        <a:bodyPr/>
        <a:lstStyle/>
        <a:p>
          <a:endParaRPr lang="en-US"/>
        </a:p>
      </dgm:t>
    </dgm:pt>
    <dgm:pt modelId="{470279E2-5AEF-47D2-BD84-2DA4ABBEEF6D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ধর্মীয় মূল্যবোধ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A5D090A5-2C2D-4128-A18B-870C2D8D7975}" type="parTrans" cxnId="{88AEE848-065C-4986-B6DC-41C521FFD165}">
      <dgm:prSet/>
      <dgm:spPr/>
      <dgm:t>
        <a:bodyPr/>
        <a:lstStyle/>
        <a:p>
          <a:endParaRPr lang="en-US"/>
        </a:p>
      </dgm:t>
    </dgm:pt>
    <dgm:pt modelId="{4E9DFFB8-7188-4AAB-9F8B-8707A5D7F64B}" type="sibTrans" cxnId="{88AEE848-065C-4986-B6DC-41C521FFD165}">
      <dgm:prSet/>
      <dgm:spPr/>
      <dgm:t>
        <a:bodyPr/>
        <a:lstStyle/>
        <a:p>
          <a:endParaRPr lang="en-US"/>
        </a:p>
      </dgm:t>
    </dgm:pt>
    <dgm:pt modelId="{1FC70D23-E14B-48BA-8221-687910311F0B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আধ্যাত্বিক মূল্যবোধ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92AAC2FB-8297-4E4B-9F4A-E99F43D15F00}" type="parTrans" cxnId="{D5A7457F-62B0-4DED-B188-F8A3DD6DD46E}">
      <dgm:prSet/>
      <dgm:spPr/>
      <dgm:t>
        <a:bodyPr/>
        <a:lstStyle/>
        <a:p>
          <a:endParaRPr lang="en-US"/>
        </a:p>
      </dgm:t>
    </dgm:pt>
    <dgm:pt modelId="{A4336FD4-F944-4B25-8B03-D707EBE1F1B4}" type="sibTrans" cxnId="{D5A7457F-62B0-4DED-B188-F8A3DD6DD46E}">
      <dgm:prSet/>
      <dgm:spPr/>
      <dgm:t>
        <a:bodyPr/>
        <a:lstStyle/>
        <a:p>
          <a:endParaRPr lang="en-US"/>
        </a:p>
      </dgm:t>
    </dgm:pt>
    <dgm:pt modelId="{E42AFB90-E6B8-4982-8D27-691849DDB245}">
      <dgm:prSet phldrT="[Text]" custT="1"/>
      <dgm:spPr>
        <a:solidFill>
          <a:srgbClr val="FFFF00"/>
        </a:solidFill>
      </dgm:spPr>
      <dgm:t>
        <a:bodyPr/>
        <a:lstStyle/>
        <a:p>
          <a:r>
            <a:rPr lang="bn-IN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সামাজিক মূল্যবোধ</a:t>
          </a:r>
          <a:endParaRPr lang="en-US" sz="28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gm:t>
    </dgm:pt>
    <dgm:pt modelId="{E7F2D235-1570-410C-9ED3-6A0E8AED9F58}" type="parTrans" cxnId="{F58C4484-6237-4EBC-A562-B100DC6D3EC4}">
      <dgm:prSet/>
      <dgm:spPr/>
      <dgm:t>
        <a:bodyPr/>
        <a:lstStyle/>
        <a:p>
          <a:endParaRPr lang="en-US"/>
        </a:p>
      </dgm:t>
    </dgm:pt>
    <dgm:pt modelId="{176B2120-9678-4869-AF21-396EDC01973F}" type="sibTrans" cxnId="{F58C4484-6237-4EBC-A562-B100DC6D3EC4}">
      <dgm:prSet/>
      <dgm:spPr/>
      <dgm:t>
        <a:bodyPr/>
        <a:lstStyle/>
        <a:p>
          <a:endParaRPr lang="en-US"/>
        </a:p>
      </dgm:t>
    </dgm:pt>
    <dgm:pt modelId="{611C0F07-E859-4316-B8B7-3F4417811085}" type="pres">
      <dgm:prSet presAssocID="{2DF1235F-CF9B-4E80-A6DD-0481D366FCD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312622-95D5-4CD5-8F4D-E08674C1D6FF}" type="pres">
      <dgm:prSet presAssocID="{2BB5C767-49A9-4972-96AD-D8AE26C9339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60E1D-A602-45FE-B598-E932085E2848}" type="pres">
      <dgm:prSet presAssocID="{2BB5C767-49A9-4972-96AD-D8AE26C9339E}" presName="spNode" presStyleCnt="0"/>
      <dgm:spPr/>
    </dgm:pt>
    <dgm:pt modelId="{47FECF03-BE5D-44FE-8B06-2E78CE0F70A1}" type="pres">
      <dgm:prSet presAssocID="{B052C0BD-C6DE-4843-A43C-2B0788663073}" presName="sibTrans" presStyleLbl="sibTrans1D1" presStyleIdx="0" presStyleCnt="5"/>
      <dgm:spPr/>
      <dgm:t>
        <a:bodyPr/>
        <a:lstStyle/>
        <a:p>
          <a:endParaRPr lang="en-US"/>
        </a:p>
      </dgm:t>
    </dgm:pt>
    <dgm:pt modelId="{F834B8DD-FA6A-4CF9-9D60-511787F8B5E1}" type="pres">
      <dgm:prSet presAssocID="{B1D98328-99D3-4F3B-A5CA-B2DA0F1B967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9C5044-DAD7-404B-A640-8D49CED1019B}" type="pres">
      <dgm:prSet presAssocID="{B1D98328-99D3-4F3B-A5CA-B2DA0F1B9675}" presName="spNode" presStyleCnt="0"/>
      <dgm:spPr/>
    </dgm:pt>
    <dgm:pt modelId="{EA71BF2A-DDEC-413F-96B5-AE13147F7680}" type="pres">
      <dgm:prSet presAssocID="{91E6D934-D984-440F-9187-3A36372F8B4D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CC85CC9-C54C-4024-877C-09145F909ED9}" type="pres">
      <dgm:prSet presAssocID="{470279E2-5AEF-47D2-BD84-2DA4ABBEEF6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5B47F-525E-4F36-BEF9-2798541AE625}" type="pres">
      <dgm:prSet presAssocID="{470279E2-5AEF-47D2-BD84-2DA4ABBEEF6D}" presName="spNode" presStyleCnt="0"/>
      <dgm:spPr/>
    </dgm:pt>
    <dgm:pt modelId="{D6A37872-BC60-4DDB-BF2E-1F40D81BEDD7}" type="pres">
      <dgm:prSet presAssocID="{4E9DFFB8-7188-4AAB-9F8B-8707A5D7F64B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FDA8239-F3CC-4B4B-B9DB-55F971353775}" type="pres">
      <dgm:prSet presAssocID="{1FC70D23-E14B-48BA-8221-687910311F0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88863-5812-473C-8504-AEF8FB6AABE6}" type="pres">
      <dgm:prSet presAssocID="{1FC70D23-E14B-48BA-8221-687910311F0B}" presName="spNode" presStyleCnt="0"/>
      <dgm:spPr/>
    </dgm:pt>
    <dgm:pt modelId="{86168813-90EC-411E-B718-5285E4F66DF0}" type="pres">
      <dgm:prSet presAssocID="{A4336FD4-F944-4B25-8B03-D707EBE1F1B4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B22AF18-93BB-4876-9A8A-5D1D047AD856}" type="pres">
      <dgm:prSet presAssocID="{E42AFB90-E6B8-4982-8D27-691849DDB24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AC2BC9-A814-44EA-8650-238AE5EA6C75}" type="pres">
      <dgm:prSet presAssocID="{E42AFB90-E6B8-4982-8D27-691849DDB245}" presName="spNode" presStyleCnt="0"/>
      <dgm:spPr/>
    </dgm:pt>
    <dgm:pt modelId="{AAD62304-ED67-4955-9F32-970C13A5FD4A}" type="pres">
      <dgm:prSet presAssocID="{176B2120-9678-4869-AF21-396EDC01973F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EB40ABF-0468-41DD-9DA6-4CF73125E6AB}" type="presOf" srcId="{2DF1235F-CF9B-4E80-A6DD-0481D366FCD0}" destId="{611C0F07-E859-4316-B8B7-3F4417811085}" srcOrd="0" destOrd="0" presId="urn:microsoft.com/office/officeart/2005/8/layout/cycle6"/>
    <dgm:cxn modelId="{943E91CF-FE18-4448-B240-5F73EEEF5848}" type="presOf" srcId="{470279E2-5AEF-47D2-BD84-2DA4ABBEEF6D}" destId="{8CC85CC9-C54C-4024-877C-09145F909ED9}" srcOrd="0" destOrd="0" presId="urn:microsoft.com/office/officeart/2005/8/layout/cycle6"/>
    <dgm:cxn modelId="{18F9D038-CBA3-47E6-A0FC-8D5C4869E0E1}" srcId="{2DF1235F-CF9B-4E80-A6DD-0481D366FCD0}" destId="{2BB5C767-49A9-4972-96AD-D8AE26C9339E}" srcOrd="0" destOrd="0" parTransId="{262E2E1B-6F1F-46B5-9CC3-81D72C1ADC14}" sibTransId="{B052C0BD-C6DE-4843-A43C-2B0788663073}"/>
    <dgm:cxn modelId="{3895D6D0-3471-491A-9308-7FD6D3F2424E}" srcId="{2DF1235F-CF9B-4E80-A6DD-0481D366FCD0}" destId="{B1D98328-99D3-4F3B-A5CA-B2DA0F1B9675}" srcOrd="1" destOrd="0" parTransId="{9FBFD4BC-FC9D-44FE-AE28-09A4CEDF36AC}" sibTransId="{91E6D934-D984-440F-9187-3A36372F8B4D}"/>
    <dgm:cxn modelId="{F58C4484-6237-4EBC-A562-B100DC6D3EC4}" srcId="{2DF1235F-CF9B-4E80-A6DD-0481D366FCD0}" destId="{E42AFB90-E6B8-4982-8D27-691849DDB245}" srcOrd="4" destOrd="0" parTransId="{E7F2D235-1570-410C-9ED3-6A0E8AED9F58}" sibTransId="{176B2120-9678-4869-AF21-396EDC01973F}"/>
    <dgm:cxn modelId="{BB75A9B7-CD61-4446-8C05-EA0ADB90FDAF}" type="presOf" srcId="{B052C0BD-C6DE-4843-A43C-2B0788663073}" destId="{47FECF03-BE5D-44FE-8B06-2E78CE0F70A1}" srcOrd="0" destOrd="0" presId="urn:microsoft.com/office/officeart/2005/8/layout/cycle6"/>
    <dgm:cxn modelId="{53DD2E9B-1AA6-4C3F-8739-4DA5B50A2F8E}" type="presOf" srcId="{E42AFB90-E6B8-4982-8D27-691849DDB245}" destId="{7B22AF18-93BB-4876-9A8A-5D1D047AD856}" srcOrd="0" destOrd="0" presId="urn:microsoft.com/office/officeart/2005/8/layout/cycle6"/>
    <dgm:cxn modelId="{D5A7457F-62B0-4DED-B188-F8A3DD6DD46E}" srcId="{2DF1235F-CF9B-4E80-A6DD-0481D366FCD0}" destId="{1FC70D23-E14B-48BA-8221-687910311F0B}" srcOrd="3" destOrd="0" parTransId="{92AAC2FB-8297-4E4B-9F4A-E99F43D15F00}" sibTransId="{A4336FD4-F944-4B25-8B03-D707EBE1F1B4}"/>
    <dgm:cxn modelId="{F53E9363-8EA3-4679-8B70-83CD8E875FAD}" type="presOf" srcId="{A4336FD4-F944-4B25-8B03-D707EBE1F1B4}" destId="{86168813-90EC-411E-B718-5285E4F66DF0}" srcOrd="0" destOrd="0" presId="urn:microsoft.com/office/officeart/2005/8/layout/cycle6"/>
    <dgm:cxn modelId="{9ED885B2-21A4-4583-9B20-7A60C64F07AC}" type="presOf" srcId="{4E9DFFB8-7188-4AAB-9F8B-8707A5D7F64B}" destId="{D6A37872-BC60-4DDB-BF2E-1F40D81BEDD7}" srcOrd="0" destOrd="0" presId="urn:microsoft.com/office/officeart/2005/8/layout/cycle6"/>
    <dgm:cxn modelId="{FB39D2D1-A0F1-4FDB-B49D-086D49EE4B81}" type="presOf" srcId="{1FC70D23-E14B-48BA-8221-687910311F0B}" destId="{EFDA8239-F3CC-4B4B-B9DB-55F971353775}" srcOrd="0" destOrd="0" presId="urn:microsoft.com/office/officeart/2005/8/layout/cycle6"/>
    <dgm:cxn modelId="{3F36D691-6347-4126-9197-0E3B9FB5A52D}" type="presOf" srcId="{2BB5C767-49A9-4972-96AD-D8AE26C9339E}" destId="{9E312622-95D5-4CD5-8F4D-E08674C1D6FF}" srcOrd="0" destOrd="0" presId="urn:microsoft.com/office/officeart/2005/8/layout/cycle6"/>
    <dgm:cxn modelId="{88AEE848-065C-4986-B6DC-41C521FFD165}" srcId="{2DF1235F-CF9B-4E80-A6DD-0481D366FCD0}" destId="{470279E2-5AEF-47D2-BD84-2DA4ABBEEF6D}" srcOrd="2" destOrd="0" parTransId="{A5D090A5-2C2D-4128-A18B-870C2D8D7975}" sibTransId="{4E9DFFB8-7188-4AAB-9F8B-8707A5D7F64B}"/>
    <dgm:cxn modelId="{B1624955-0F81-4024-B024-EEB6F5D26C05}" type="presOf" srcId="{176B2120-9678-4869-AF21-396EDC01973F}" destId="{AAD62304-ED67-4955-9F32-970C13A5FD4A}" srcOrd="0" destOrd="0" presId="urn:microsoft.com/office/officeart/2005/8/layout/cycle6"/>
    <dgm:cxn modelId="{EA8F14AB-9654-4D91-8BDB-6DAABF120197}" type="presOf" srcId="{B1D98328-99D3-4F3B-A5CA-B2DA0F1B9675}" destId="{F834B8DD-FA6A-4CF9-9D60-511787F8B5E1}" srcOrd="0" destOrd="0" presId="urn:microsoft.com/office/officeart/2005/8/layout/cycle6"/>
    <dgm:cxn modelId="{284D3BD6-8FC9-4779-B0DD-469AC83BCE07}" type="presOf" srcId="{91E6D934-D984-440F-9187-3A36372F8B4D}" destId="{EA71BF2A-DDEC-413F-96B5-AE13147F7680}" srcOrd="0" destOrd="0" presId="urn:microsoft.com/office/officeart/2005/8/layout/cycle6"/>
    <dgm:cxn modelId="{6FCE2180-3C21-496B-BD53-6737F8367467}" type="presParOf" srcId="{611C0F07-E859-4316-B8B7-3F4417811085}" destId="{9E312622-95D5-4CD5-8F4D-E08674C1D6FF}" srcOrd="0" destOrd="0" presId="urn:microsoft.com/office/officeart/2005/8/layout/cycle6"/>
    <dgm:cxn modelId="{4B8BF048-D21F-41C7-834C-AD898603C795}" type="presParOf" srcId="{611C0F07-E859-4316-B8B7-3F4417811085}" destId="{4C560E1D-A602-45FE-B598-E932085E2848}" srcOrd="1" destOrd="0" presId="urn:microsoft.com/office/officeart/2005/8/layout/cycle6"/>
    <dgm:cxn modelId="{F6FF1BD6-43A4-40ED-BF07-EABD496DF549}" type="presParOf" srcId="{611C0F07-E859-4316-B8B7-3F4417811085}" destId="{47FECF03-BE5D-44FE-8B06-2E78CE0F70A1}" srcOrd="2" destOrd="0" presId="urn:microsoft.com/office/officeart/2005/8/layout/cycle6"/>
    <dgm:cxn modelId="{05268E8B-EAF1-4D21-98A9-05DE7C01BE9D}" type="presParOf" srcId="{611C0F07-E859-4316-B8B7-3F4417811085}" destId="{F834B8DD-FA6A-4CF9-9D60-511787F8B5E1}" srcOrd="3" destOrd="0" presId="urn:microsoft.com/office/officeart/2005/8/layout/cycle6"/>
    <dgm:cxn modelId="{F3B44A02-44C5-41B7-B7FD-DD959D080495}" type="presParOf" srcId="{611C0F07-E859-4316-B8B7-3F4417811085}" destId="{C29C5044-DAD7-404B-A640-8D49CED1019B}" srcOrd="4" destOrd="0" presId="urn:microsoft.com/office/officeart/2005/8/layout/cycle6"/>
    <dgm:cxn modelId="{FEA96A92-FF1F-4A4D-A44F-178F1B240FFD}" type="presParOf" srcId="{611C0F07-E859-4316-B8B7-3F4417811085}" destId="{EA71BF2A-DDEC-413F-96B5-AE13147F7680}" srcOrd="5" destOrd="0" presId="urn:microsoft.com/office/officeart/2005/8/layout/cycle6"/>
    <dgm:cxn modelId="{69D804C8-C28D-4E79-9770-28B92F6CA36E}" type="presParOf" srcId="{611C0F07-E859-4316-B8B7-3F4417811085}" destId="{8CC85CC9-C54C-4024-877C-09145F909ED9}" srcOrd="6" destOrd="0" presId="urn:microsoft.com/office/officeart/2005/8/layout/cycle6"/>
    <dgm:cxn modelId="{378BE6BF-B752-40DF-AC3F-84252DE1B436}" type="presParOf" srcId="{611C0F07-E859-4316-B8B7-3F4417811085}" destId="{2515B47F-525E-4F36-BEF9-2798541AE625}" srcOrd="7" destOrd="0" presId="urn:microsoft.com/office/officeart/2005/8/layout/cycle6"/>
    <dgm:cxn modelId="{019FCC07-B4D9-425D-B94E-36319449C64E}" type="presParOf" srcId="{611C0F07-E859-4316-B8B7-3F4417811085}" destId="{D6A37872-BC60-4DDB-BF2E-1F40D81BEDD7}" srcOrd="8" destOrd="0" presId="urn:microsoft.com/office/officeart/2005/8/layout/cycle6"/>
    <dgm:cxn modelId="{CA8F1059-6E3A-408B-9A28-0789E00669D7}" type="presParOf" srcId="{611C0F07-E859-4316-B8B7-3F4417811085}" destId="{EFDA8239-F3CC-4B4B-B9DB-55F971353775}" srcOrd="9" destOrd="0" presId="urn:microsoft.com/office/officeart/2005/8/layout/cycle6"/>
    <dgm:cxn modelId="{4DD9C4DC-5CC4-4B78-A079-B2E9E1A9444E}" type="presParOf" srcId="{611C0F07-E859-4316-B8B7-3F4417811085}" destId="{94E88863-5812-473C-8504-AEF8FB6AABE6}" srcOrd="10" destOrd="0" presId="urn:microsoft.com/office/officeart/2005/8/layout/cycle6"/>
    <dgm:cxn modelId="{F80ACB58-A21D-4221-A65C-CE965FF959AA}" type="presParOf" srcId="{611C0F07-E859-4316-B8B7-3F4417811085}" destId="{86168813-90EC-411E-B718-5285E4F66DF0}" srcOrd="11" destOrd="0" presId="urn:microsoft.com/office/officeart/2005/8/layout/cycle6"/>
    <dgm:cxn modelId="{7465E844-27F0-4CE8-AF1F-9AA49B3230D4}" type="presParOf" srcId="{611C0F07-E859-4316-B8B7-3F4417811085}" destId="{7B22AF18-93BB-4876-9A8A-5D1D047AD856}" srcOrd="12" destOrd="0" presId="urn:microsoft.com/office/officeart/2005/8/layout/cycle6"/>
    <dgm:cxn modelId="{C8909E71-2DE6-48AF-BFEB-3C0E29B32F99}" type="presParOf" srcId="{611C0F07-E859-4316-B8B7-3F4417811085}" destId="{BCAC2BC9-A814-44EA-8650-238AE5EA6C75}" srcOrd="13" destOrd="0" presId="urn:microsoft.com/office/officeart/2005/8/layout/cycle6"/>
    <dgm:cxn modelId="{7AB323D9-7D57-4B64-B67F-BD97BFED8406}" type="presParOf" srcId="{611C0F07-E859-4316-B8B7-3F4417811085}" destId="{AAD62304-ED67-4955-9F32-970C13A5FD4A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312622-95D5-4CD5-8F4D-E08674C1D6FF}">
      <dsp:nvSpPr>
        <dsp:cNvPr id="0" name=""/>
        <dsp:cNvSpPr/>
      </dsp:nvSpPr>
      <dsp:spPr>
        <a:xfrm>
          <a:off x="3050185" y="4290"/>
          <a:ext cx="1900628" cy="1235408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অর্থনৈতিক মূল্যবোধ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3110493" y="64598"/>
        <a:ext cx="1780012" cy="1114792"/>
      </dsp:txXfrm>
    </dsp:sp>
    <dsp:sp modelId="{47FECF03-BE5D-44FE-8B06-2E78CE0F70A1}">
      <dsp:nvSpPr>
        <dsp:cNvPr id="0" name=""/>
        <dsp:cNvSpPr/>
      </dsp:nvSpPr>
      <dsp:spPr>
        <a:xfrm>
          <a:off x="1532080" y="621994"/>
          <a:ext cx="4936839" cy="4936839"/>
        </a:xfrm>
        <a:custGeom>
          <a:avLst/>
          <a:gdLst/>
          <a:ahLst/>
          <a:cxnLst/>
          <a:rect l="0" t="0" r="0" b="0"/>
          <a:pathLst>
            <a:path>
              <a:moveTo>
                <a:pt x="3431793" y="195754"/>
              </a:moveTo>
              <a:arcTo wR="2468419" hR="2468419" stAng="17578313" swAng="196168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4B8DD-FA6A-4CF9-9D60-511787F8B5E1}">
      <dsp:nvSpPr>
        <dsp:cNvPr id="0" name=""/>
        <dsp:cNvSpPr/>
      </dsp:nvSpPr>
      <dsp:spPr>
        <a:xfrm>
          <a:off x="5397792" y="1709926"/>
          <a:ext cx="1900628" cy="1235408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রাজনৈতিক মূল্যবোধ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5458100" y="1770234"/>
        <a:ext cx="1780012" cy="1114792"/>
      </dsp:txXfrm>
    </dsp:sp>
    <dsp:sp modelId="{EA71BF2A-DDEC-413F-96B5-AE13147F7680}">
      <dsp:nvSpPr>
        <dsp:cNvPr id="0" name=""/>
        <dsp:cNvSpPr/>
      </dsp:nvSpPr>
      <dsp:spPr>
        <a:xfrm>
          <a:off x="1532080" y="621994"/>
          <a:ext cx="4936839" cy="4936839"/>
        </a:xfrm>
        <a:custGeom>
          <a:avLst/>
          <a:gdLst/>
          <a:ahLst/>
          <a:cxnLst/>
          <a:rect l="0" t="0" r="0" b="0"/>
          <a:pathLst>
            <a:path>
              <a:moveTo>
                <a:pt x="4933450" y="2339119"/>
              </a:moveTo>
              <a:arcTo wR="2468419" hR="2468419" stAng="21419842" swAng="21964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C85CC9-C54C-4024-877C-09145F909ED9}">
      <dsp:nvSpPr>
        <dsp:cNvPr id="0" name=""/>
        <dsp:cNvSpPr/>
      </dsp:nvSpPr>
      <dsp:spPr>
        <a:xfrm>
          <a:off x="4501086" y="4469703"/>
          <a:ext cx="1900628" cy="1235408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ধর্মীয় মূল্যবোধ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4561394" y="4530011"/>
        <a:ext cx="1780012" cy="1114792"/>
      </dsp:txXfrm>
    </dsp:sp>
    <dsp:sp modelId="{D6A37872-BC60-4DDB-BF2E-1F40D81BEDD7}">
      <dsp:nvSpPr>
        <dsp:cNvPr id="0" name=""/>
        <dsp:cNvSpPr/>
      </dsp:nvSpPr>
      <dsp:spPr>
        <a:xfrm>
          <a:off x="1532080" y="621994"/>
          <a:ext cx="4936839" cy="4936839"/>
        </a:xfrm>
        <a:custGeom>
          <a:avLst/>
          <a:gdLst/>
          <a:ahLst/>
          <a:cxnLst/>
          <a:rect l="0" t="0" r="0" b="0"/>
          <a:pathLst>
            <a:path>
              <a:moveTo>
                <a:pt x="2959198" y="4887558"/>
              </a:moveTo>
              <a:arcTo wR="2468419" hR="2468419" stAng="4711911" swAng="137617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A8239-F3CC-4B4B-B9DB-55F971353775}">
      <dsp:nvSpPr>
        <dsp:cNvPr id="0" name=""/>
        <dsp:cNvSpPr/>
      </dsp:nvSpPr>
      <dsp:spPr>
        <a:xfrm>
          <a:off x="1599285" y="4469703"/>
          <a:ext cx="1900628" cy="1235408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 আধ্যাত্বিক মূল্যবোধ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1659593" y="4530011"/>
        <a:ext cx="1780012" cy="1114792"/>
      </dsp:txXfrm>
    </dsp:sp>
    <dsp:sp modelId="{86168813-90EC-411E-B718-5285E4F66DF0}">
      <dsp:nvSpPr>
        <dsp:cNvPr id="0" name=""/>
        <dsp:cNvSpPr/>
      </dsp:nvSpPr>
      <dsp:spPr>
        <a:xfrm>
          <a:off x="1532080" y="621994"/>
          <a:ext cx="4936839" cy="4936839"/>
        </a:xfrm>
        <a:custGeom>
          <a:avLst/>
          <a:gdLst/>
          <a:ahLst/>
          <a:cxnLst/>
          <a:rect l="0" t="0" r="0" b="0"/>
          <a:pathLst>
            <a:path>
              <a:moveTo>
                <a:pt x="412521" y="3834574"/>
              </a:moveTo>
              <a:arcTo wR="2468419" hR="2468419" stAng="8783746" swAng="21964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2AF18-93BB-4876-9A8A-5D1D047AD856}">
      <dsp:nvSpPr>
        <dsp:cNvPr id="0" name=""/>
        <dsp:cNvSpPr/>
      </dsp:nvSpPr>
      <dsp:spPr>
        <a:xfrm>
          <a:off x="702579" y="1709926"/>
          <a:ext cx="1900628" cy="1235408"/>
        </a:xfrm>
        <a:prstGeom prst="roundRect">
          <a:avLst/>
        </a:prstGeom>
        <a:solidFill>
          <a:srgbClr val="FFFF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rPr>
            <a:t>সামাজিক মূল্যবোধ</a:t>
          </a:r>
          <a:endParaRPr lang="en-US" sz="28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NikoshBAN" pitchFamily="2" charset="0"/>
            <a:cs typeface="NikoshBAN" pitchFamily="2" charset="0"/>
          </a:endParaRPr>
        </a:p>
      </dsp:txBody>
      <dsp:txXfrm>
        <a:off x="762887" y="1770234"/>
        <a:ext cx="1780012" cy="1114792"/>
      </dsp:txXfrm>
    </dsp:sp>
    <dsp:sp modelId="{AAD62304-ED67-4955-9F32-970C13A5FD4A}">
      <dsp:nvSpPr>
        <dsp:cNvPr id="0" name=""/>
        <dsp:cNvSpPr/>
      </dsp:nvSpPr>
      <dsp:spPr>
        <a:xfrm>
          <a:off x="1532080" y="621994"/>
          <a:ext cx="4936839" cy="4936839"/>
        </a:xfrm>
        <a:custGeom>
          <a:avLst/>
          <a:gdLst/>
          <a:ahLst/>
          <a:cxnLst/>
          <a:rect l="0" t="0" r="0" b="0"/>
          <a:pathLst>
            <a:path>
              <a:moveTo>
                <a:pt x="430074" y="1076210"/>
              </a:moveTo>
              <a:arcTo wR="2468419" hR="2468419" stAng="12860007" swAng="196168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BB26DC-87B0-4238-B191-32EAE77C267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15EBBAD-5CF2-4992-BA5D-37CDA56605C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82436" y="53340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মাল্টিমিডিয়া শ্রেণিতে স্বাগত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57" y="1600200"/>
            <a:ext cx="7892143" cy="4419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28701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74277312"/>
              </p:ext>
            </p:extLst>
          </p:nvPr>
        </p:nvGraphicFramePr>
        <p:xfrm>
          <a:off x="533400" y="609600"/>
          <a:ext cx="8001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24200" y="3276600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মূল্যবোধের শ্রেণিবিভাগ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38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3200400" y="457200"/>
            <a:ext cx="2819400" cy="838200"/>
          </a:xfrm>
          <a:prstGeom prst="flowChartAlternate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 কাজ 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362200" y="5715000"/>
            <a:ext cx="4648200" cy="609600"/>
          </a:xfrm>
          <a:prstGeom prst="flowChartAlternate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মূল্যবোধের দুইটি শ্রেণি আলোচনা কর।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2" y="1557337"/>
            <a:ext cx="4371975" cy="3743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4029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3124200" y="457200"/>
            <a:ext cx="2895600" cy="10668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6629400" y="2133600"/>
            <a:ext cx="2133600" cy="7620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860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রাজনৈতিক মূল্যবোধের ভিত্তি কী 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8956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সামাজিক রীতিনীতি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86200" y="29057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নৈতিক মূল্যবোধ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581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অর্থনৈতিক কর্মকান্ড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5814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রাজনৈতিক বিশ্বাস ও সংস্কৃতি চর্চা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2819400" y="4724400"/>
            <a:ext cx="3429000" cy="10668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6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Callout 2"/>
          <p:cNvSpPr/>
          <p:nvPr/>
        </p:nvSpPr>
        <p:spPr>
          <a:xfrm>
            <a:off x="3124200" y="457200"/>
            <a:ext cx="2895600" cy="1066800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6629400" y="1524000"/>
            <a:ext cx="2133600" cy="7620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আবার চেষ্টা কর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819400" y="5105400"/>
            <a:ext cx="3429000" cy="10668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 উত্তরের জন্য ধন্যবাদ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981200"/>
            <a:ext cx="678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মূল্যবোধ পরিবর্তিত হয়...</a:t>
            </a:r>
          </a:p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i.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সময়ের সাথে;</a:t>
            </a:r>
          </a:p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ii.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 ন্যায়বিচারের সাথে;</a:t>
            </a:r>
          </a:p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iii.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 পরিবর্তনের সাথে।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কোনটি সঠিক 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422796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4191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3424" y="4191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420118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ii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30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4" grpId="1" animBg="1"/>
      <p:bldP spid="4" grpId="2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52600" y="990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069" y="721320"/>
            <a:ext cx="4093931" cy="34696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503938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মুল্যবোধের বৈশিষ্ট্যসমুহের ব্যাখ্যা বাড়ি থেকে লিখে নিয়ে আসবে।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9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429774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910" y="990600"/>
            <a:ext cx="5530203" cy="30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8223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2819400" y="457200"/>
            <a:ext cx="3581400" cy="914400"/>
          </a:xfrm>
          <a:prstGeom prst="ribb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107120"/>
            <a:ext cx="4724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মোছাঃ মমতাজ পারভীন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প্রভাষক, রাষ্ট্রবিজ্ঞান বিভাগ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 ডিগ্রি কলেজ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দৌলতপুর, বেলকুচি, সিরাজগঞ্জ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 নম্বরঃ ০১৭১২৪৮০৩০৭ 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29200" y="4280118"/>
            <a:ext cx="342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পৌরনীতি ও সুশাসন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 একাদশ-দ্বাদশ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তৃতীয়</a:t>
            </a:r>
          </a:p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১,২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2057400" cy="2278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1676400"/>
            <a:ext cx="1943100" cy="22784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167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43125"/>
            <a:ext cx="4343400" cy="34194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1" y="2143126"/>
            <a:ext cx="4320269" cy="34194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9200" y="838200"/>
            <a:ext cx="5600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ছবিগুলো দেখঃ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92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xplosion 2 4"/>
          <p:cNvSpPr/>
          <p:nvPr/>
        </p:nvSpPr>
        <p:spPr>
          <a:xfrm>
            <a:off x="1066800" y="990600"/>
            <a:ext cx="6858000" cy="4191000"/>
          </a:xfrm>
          <a:prstGeom prst="irregularSeal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</a:t>
            </a:r>
            <a:r>
              <a:rPr lang="bn-IN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54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57400" y="7620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200400" y="990600"/>
            <a:ext cx="2344882" cy="609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133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Down Arrow Callout 7"/>
          <p:cNvSpPr/>
          <p:nvPr/>
        </p:nvSpPr>
        <p:spPr>
          <a:xfrm>
            <a:off x="2743200" y="2329934"/>
            <a:ext cx="3276600" cy="718066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শিক্ষার্থীরা.........</a:t>
            </a:r>
            <a:endParaRPr lang="en-US" sz="28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219200" y="3276600"/>
            <a:ext cx="6324600" cy="2667000"/>
          </a:xfrm>
          <a:prstGeom prst="horizontalScrol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মূল্যবোধ কি তা বলতে পারবে;</a:t>
            </a:r>
          </a:p>
          <a:p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মূল্যবোধের বৈশিষ্ট্য বর্ণনা করতে পারবে;</a:t>
            </a:r>
          </a:p>
          <a:p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মূল্যবোধের শ্রেণিবিভাগ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 </a:t>
            </a:r>
            <a:r>
              <a:rPr lang="bn-IN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51054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 হচ্ছে সমাজে প্রচলিত কিছু ধারণা, বিশ্বাস ও রীতিনীতি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সমষ্টি যা দ্বারা সমাজে বসবাসরত জনসাধারণ প্রভাবিত বা নিয়ন্ত্রিত হন।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"/>
            <a:ext cx="6781800" cy="4038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7201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352800" y="609600"/>
            <a:ext cx="25146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526798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 বলতে কী বোঝ ?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504950"/>
            <a:ext cx="3000375" cy="36004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1520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9019309" cy="67333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5-Point Star 2"/>
          <p:cNvSpPr/>
          <p:nvPr/>
        </p:nvSpPr>
        <p:spPr>
          <a:xfrm>
            <a:off x="2667000" y="1600200"/>
            <a:ext cx="4066308" cy="32766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মূল্যবোধের বৈশিষ্ট্য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 rot="17133345">
            <a:off x="1101421" y="2327088"/>
            <a:ext cx="2085109" cy="8763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পরিবর্তনশীলতা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429000" y="685800"/>
            <a:ext cx="25146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বিভিন্নতা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rot="15377927">
            <a:off x="6189810" y="2270387"/>
            <a:ext cx="2067960" cy="8763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একতা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 rot="19765355">
            <a:off x="5001957" y="4885950"/>
            <a:ext cx="23622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যোগসূত্র ও সেতুবন্ধন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 rot="2339525">
            <a:off x="1990281" y="4860571"/>
            <a:ext cx="2286000" cy="838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 নৈতিকতা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1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8991600" cy="6705600"/>
          </a:xfrm>
          <a:prstGeom prst="rect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14600" y="457200"/>
            <a:ext cx="3810000" cy="838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 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564898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মূল্যবোধের দুটি বৈশিষ্ট্য ব্যাখ্যা কর। 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081" y="1768859"/>
            <a:ext cx="5557837" cy="36413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817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402</TotalTime>
  <Words>242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36</cp:revision>
  <dcterms:created xsi:type="dcterms:W3CDTF">2018-09-19T15:55:24Z</dcterms:created>
  <dcterms:modified xsi:type="dcterms:W3CDTF">2019-09-06T14:18:50Z</dcterms:modified>
</cp:coreProperties>
</file>