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D939-3B3D-4664-8B49-C4F10469C79D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0E15C-2E00-421A-AAE9-ECD21C478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773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D939-3B3D-4664-8B49-C4F10469C79D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0E15C-2E00-421A-AAE9-ECD21C478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654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D939-3B3D-4664-8B49-C4F10469C79D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0E15C-2E00-421A-AAE9-ECD21C478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769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D939-3B3D-4664-8B49-C4F10469C79D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0E15C-2E00-421A-AAE9-ECD21C478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84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D939-3B3D-4664-8B49-C4F10469C79D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0E15C-2E00-421A-AAE9-ECD21C478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2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D939-3B3D-4664-8B49-C4F10469C79D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0E15C-2E00-421A-AAE9-ECD21C478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21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D939-3B3D-4664-8B49-C4F10469C79D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0E15C-2E00-421A-AAE9-ECD21C478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34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D939-3B3D-4664-8B49-C4F10469C79D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0E15C-2E00-421A-AAE9-ECD21C478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960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D939-3B3D-4664-8B49-C4F10469C79D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0E15C-2E00-421A-AAE9-ECD21C478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D939-3B3D-4664-8B49-C4F10469C79D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0E15C-2E00-421A-AAE9-ECD21C478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45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D939-3B3D-4664-8B49-C4F10469C79D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0E15C-2E00-421A-AAE9-ECD21C478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138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D939-3B3D-4664-8B49-C4F10469C79D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E15C-2E00-421A-AAE9-ECD21C478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97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86200" y="228600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990600"/>
            <a:ext cx="8305801" cy="5186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728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nut 1"/>
          <p:cNvSpPr/>
          <p:nvPr/>
        </p:nvSpPr>
        <p:spPr>
          <a:xfrm>
            <a:off x="2819400" y="2209800"/>
            <a:ext cx="3276600" cy="1905000"/>
          </a:xfrm>
          <a:prstGeom prst="don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প্রতিবন্ধীদের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438400" y="1524000"/>
            <a:ext cx="4343400" cy="685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কর্মসংস্থান ও আয় উপার্জন  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715000" y="2667000"/>
            <a:ext cx="2971800" cy="685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  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438400" y="4114800"/>
            <a:ext cx="4343400" cy="685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বিবাহ,দাম্পত্য জীবন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28600" y="2819400"/>
            <a:ext cx="2971800" cy="6477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নিরাপত্তাহীনতা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466109" y="1543050"/>
            <a:ext cx="4343400" cy="685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কর্মসংস্থান ও আয় উপার্জন  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56309" y="2838450"/>
            <a:ext cx="2971800" cy="6477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নিরাপত্তাহীনতা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02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ad Arrow 1"/>
          <p:cNvSpPr/>
          <p:nvPr/>
        </p:nvSpPr>
        <p:spPr>
          <a:xfrm>
            <a:off x="2895600" y="1828800"/>
            <a:ext cx="3124200" cy="2438400"/>
          </a:xfrm>
          <a:prstGeom prst="quad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905000" y="1371600"/>
            <a:ext cx="5562600" cy="457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প্রতিবন্ধী জনগোষ্ঠীকে জনশক্তিতে পরিনত করা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19800" y="2743200"/>
            <a:ext cx="22860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সচেতনতা বৃদ্ধি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62100" y="4343400"/>
            <a:ext cx="60579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যথোপযুক্ত পরিকল্পনা প্রণয়ন ও উপযুক্ত পদক্ষেপ গ্রহণ 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8600" y="2743200"/>
            <a:ext cx="26670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 সুযোগ সৃষ্টি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71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5200" y="2286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দলগত কাজ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595378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প্রতিবন্ধীরা কী কী সমস্যার সম্মুখীন হয় তা বর্ননা কর।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196569"/>
            <a:ext cx="6172200" cy="4325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70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304800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9906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বিশেষ চাহিদার জনগোষ্ঠী কারা?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6002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(ক) অনাথ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16002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(খ) উপজাতি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16002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(গ) ভিক্ষুক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72200" y="16002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(ঘ) প্রতিবন্ধী 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22860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প্রতিবন্ধীদের সমস্যা হলো-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298198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i.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দৃষ্টিহীনতা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67000" y="29718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ii.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বাকশক্তিহীনতা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57800" y="30480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iii.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প্রখর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বোধশক্তি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" y="37338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0" y="44958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(ক) i ও ii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67000" y="4495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(খ) ii ও iii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19600" y="44958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(গ) i ও iii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77000" y="44958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(ঘ) i, ii ও iii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134100" y="914400"/>
            <a:ext cx="24003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134100" y="914400"/>
            <a:ext cx="24003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134100" y="914400"/>
            <a:ext cx="24003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562600" y="919490"/>
            <a:ext cx="3276600" cy="52831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সঠিক উত্তরের জন্য ধন্যবাদ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200400" y="5638800"/>
            <a:ext cx="22098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 চেষ্টা কর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200400" y="5638800"/>
            <a:ext cx="22098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 চেষ্টা কর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200400" y="5638800"/>
            <a:ext cx="22098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 চেষ্টা কর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667000" y="5638800"/>
            <a:ext cx="32766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সঠিক উত্তরের জন্য ধন্যবাদ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3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3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9"/>
                                            </p:cond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5"/>
                                            </p:cond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1"/>
                                            </p:cond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7"/>
                                            </p:cond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3"/>
                                            </p:cond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9"/>
                                            </p:cond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5"/>
                                            </p:cond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1524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586293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প্রতিবন্ধীরা কি কি সমস্যার সম্মুখীন হয় তার সমাধান বাড়ি থেকে লিখে নিয়ে আসবে।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143000"/>
            <a:ext cx="6172200" cy="41557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14373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5181600"/>
            <a:ext cx="3581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99" y="468541"/>
            <a:ext cx="7759701" cy="4713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302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600" y="381000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3886200"/>
            <a:ext cx="3581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মোছাঃ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মমতাজ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পারভীন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পৌরনীতি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সুশাসন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দৌলতপুর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ডিগ্রি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বেলচুচি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সিরাজগঞ্জ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76800" y="3962400"/>
            <a:ext cx="3276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;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পৌরনীতি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সুশাসন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পত্রঃ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দশম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১,২। 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889" y="1219200"/>
            <a:ext cx="1919311" cy="24032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1371600"/>
            <a:ext cx="1752600" cy="217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2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304800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 চিত্রটি লক্ষ্য কর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43000"/>
            <a:ext cx="8153399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563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600200"/>
            <a:ext cx="68580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19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প্রতিবন্ধী</a:t>
            </a:r>
            <a:endParaRPr lang="en-US" sz="19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369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600" y="4572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00400" y="145798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শেষে শিক্ষার্থীরা---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209800" y="2286000"/>
            <a:ext cx="50292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প্রতিবন্ধি বলতে কি বুঝায় তা বলতে পারবে;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295400" y="3352800"/>
            <a:ext cx="64770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প্রতিবন্ধীর ধরণ ব্যাখ্যা করতে পারবে;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85800" y="4495800"/>
            <a:ext cx="7924800" cy="609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প্রতিবন্ধীদের সমস্যা এবং সমস্যা সমাধানের উপায় বর্ণনা করতে পারবে।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26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733800"/>
            <a:ext cx="8077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প্রচলিত ধারণা অনুযায়ী প্রতিবন্ধী বলতে কেবল বিকলাঙ্গ,পঙ্গু ও শারীরিকভাবে অক্ষম লোকদের বুঝায়। তবে আধুনিককালে এ ধারণার সম্প্রসারণ ঘটেছে। </a:t>
            </a:r>
            <a:endParaRPr lang="bn-IN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এখন প্রতিবন্ধী বলতে সেসব লকদের বোঝায় যারা শারীরিক, মানসিক কিংবা আর্থসামাজিক অক্ষমতা বা অক্ষমতার কারনে সাভাবিক,স্বাবলম্বী ও সম্মানজনক জীবনযাপন করতে পারেনা।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33401" y="1009650"/>
            <a:ext cx="8077199" cy="2495550"/>
            <a:chOff x="533401" y="762000"/>
            <a:chExt cx="8077199" cy="249555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1" y="762000"/>
              <a:ext cx="4191000" cy="2495550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05869" y="762000"/>
              <a:ext cx="3904731" cy="24955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727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5200" y="3810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55626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প্রতিবন্ধী বলতে কী বোঝ?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213602"/>
            <a:ext cx="4104798" cy="4196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331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/>
          <p:cNvSpPr/>
          <p:nvPr/>
        </p:nvSpPr>
        <p:spPr>
          <a:xfrm>
            <a:off x="2819400" y="2133600"/>
            <a:ext cx="3200400" cy="22860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প্রতিবন্ধীর ধরণ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200400" y="1524000"/>
            <a:ext cx="2438400" cy="609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অটিজম 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019800" y="2667000"/>
            <a:ext cx="22860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শারীরিক প্রতিবন্ধী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72000" y="4419600"/>
            <a:ext cx="2362200" cy="609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মানসিক প্রতিবন্ধী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057400" y="4419600"/>
            <a:ext cx="2057400" cy="609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দৃষ্টিপ্রতিবন্ধী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09600" y="2667000"/>
            <a:ext cx="22098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বুদ্ধিপ্রতিবন্ধী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877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5200" y="228600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71800" y="587758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প্রতিবন্ধীর ৫টি ধরণ ব্যাখ্যা কর।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936486"/>
            <a:ext cx="7239000" cy="477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93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286</Words>
  <Application>Microsoft Office PowerPoint</Application>
  <PresentationFormat>On-screen Show (4:3)</PresentationFormat>
  <Paragraphs>68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30</cp:revision>
  <dcterms:created xsi:type="dcterms:W3CDTF">2019-09-19T04:02:14Z</dcterms:created>
  <dcterms:modified xsi:type="dcterms:W3CDTF">2019-09-19T14:45:40Z</dcterms:modified>
</cp:coreProperties>
</file>