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7AE-0627-42E1-BD40-82B7E647B5F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B3A6-5F85-42D2-8067-8C0779C625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7AE-0627-42E1-BD40-82B7E647B5F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B3A6-5F85-42D2-8067-8C0779C6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7AE-0627-42E1-BD40-82B7E647B5F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B3A6-5F85-42D2-8067-8C0779C6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7AE-0627-42E1-BD40-82B7E647B5F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B3A6-5F85-42D2-8067-8C0779C6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7AE-0627-42E1-BD40-82B7E647B5F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B3A6-5F85-42D2-8067-8C0779C625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7AE-0627-42E1-BD40-82B7E647B5F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B3A6-5F85-42D2-8067-8C0779C6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7AE-0627-42E1-BD40-82B7E647B5F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B3A6-5F85-42D2-8067-8C0779C6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7AE-0627-42E1-BD40-82B7E647B5F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B3A6-5F85-42D2-8067-8C0779C6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7AE-0627-42E1-BD40-82B7E647B5F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B3A6-5F85-42D2-8067-8C0779C6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D7AE-0627-42E1-BD40-82B7E647B5F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B3A6-5F85-42D2-8067-8C0779C625C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173D7AE-0627-42E1-BD40-82B7E647B5F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99B3A6-5F85-42D2-8067-8C0779C625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173D7AE-0627-42E1-BD40-82B7E647B5F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99B3A6-5F85-42D2-8067-8C0779C625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62200" y="3810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838200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6916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6-Point Star 1"/>
          <p:cNvSpPr/>
          <p:nvPr/>
        </p:nvSpPr>
        <p:spPr>
          <a:xfrm>
            <a:off x="2743200" y="1981200"/>
            <a:ext cx="3276600" cy="2819400"/>
          </a:xfrm>
          <a:prstGeom prst="star6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 ভেজালের প্রতিকার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62200" y="1295400"/>
            <a:ext cx="41910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বিশুদ্ধ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-২০০৫  </a:t>
            </a:r>
            <a:endParaRPr lang="bn-I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0" y="2209800"/>
            <a:ext cx="2590800" cy="914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ভোক্তা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আইন-২০০৯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19800" y="3657600"/>
            <a:ext cx="2667000" cy="914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আইন-২০১৩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3657600"/>
            <a:ext cx="23622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ভেজালকারীদের ঘৃনা ও বয়কট করা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2362200"/>
            <a:ext cx="23622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 ক্রয়ে সতর্কতা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362200" y="4876800"/>
            <a:ext cx="41910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 সচেতনতা সৃষ্টি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92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49236" y="457200"/>
            <a:ext cx="34705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587758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 ভেজালের প্রতিকার বিশ্লেষণ কর।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235" y="1388723"/>
            <a:ext cx="4223039" cy="425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92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57600" y="685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58751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6865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১।খাদ্যে ভেজাল রোধে কোন প্রতিষ্ঠানের সম্পর্ক রয়েছে?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BTCL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2514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BRTC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2524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BSTI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2524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BCIC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43918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ভেজাল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419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4419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4419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4419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স্মরণ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Horizontal Scroll 14"/>
          <p:cNvSpPr/>
          <p:nvPr/>
        </p:nvSpPr>
        <p:spPr>
          <a:xfrm>
            <a:off x="6477000" y="1197114"/>
            <a:ext cx="2209800" cy="555486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orizontal Scroll 23"/>
          <p:cNvSpPr/>
          <p:nvPr/>
        </p:nvSpPr>
        <p:spPr>
          <a:xfrm>
            <a:off x="6477000" y="1120914"/>
            <a:ext cx="2209800" cy="555486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Horizontal Scroll 24"/>
          <p:cNvSpPr/>
          <p:nvPr/>
        </p:nvSpPr>
        <p:spPr>
          <a:xfrm>
            <a:off x="6477000" y="1120914"/>
            <a:ext cx="2209800" cy="555486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Horizontal Scroll 25"/>
          <p:cNvSpPr/>
          <p:nvPr/>
        </p:nvSpPr>
        <p:spPr>
          <a:xfrm>
            <a:off x="5410200" y="1008965"/>
            <a:ext cx="3276600" cy="743635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Horizontal Scroll 27"/>
          <p:cNvSpPr/>
          <p:nvPr/>
        </p:nvSpPr>
        <p:spPr>
          <a:xfrm>
            <a:off x="3886200" y="5486400"/>
            <a:ext cx="2171700" cy="6858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Horizontal Scroll 28"/>
          <p:cNvSpPr/>
          <p:nvPr/>
        </p:nvSpPr>
        <p:spPr>
          <a:xfrm>
            <a:off x="3886200" y="5486400"/>
            <a:ext cx="2171700" cy="6858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Horizontal Scroll 29"/>
          <p:cNvSpPr/>
          <p:nvPr/>
        </p:nvSpPr>
        <p:spPr>
          <a:xfrm>
            <a:off x="3886200" y="5486400"/>
            <a:ext cx="2171700" cy="6858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Horizontal Scroll 30"/>
          <p:cNvSpPr/>
          <p:nvPr/>
        </p:nvSpPr>
        <p:spPr>
          <a:xfrm>
            <a:off x="2743200" y="5486400"/>
            <a:ext cx="3276600" cy="6858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92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81400" y="5334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542038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ইভটিজিং এর কারণসমূহ বাড়ি থেকে লিখে আনবে।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775" y="1295400"/>
            <a:ext cx="4198825" cy="3805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5592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71800" y="513594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45" y="454014"/>
            <a:ext cx="8242755" cy="46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92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3800" y="8382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886200"/>
            <a:ext cx="3390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মমতাজ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পারভীন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বেলকুচি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সিরাজগঞ্জ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3886200"/>
            <a:ext cx="350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পত্রঃ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৫,৬।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2600"/>
            <a:ext cx="1600200" cy="18539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752600"/>
            <a:ext cx="1524000" cy="185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809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304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12687"/>
            <a:ext cx="8077200" cy="543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5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25908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</a:t>
            </a: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ভেজাল</a:t>
            </a: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189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6858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16764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----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09800" y="2743200"/>
            <a:ext cx="42672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 ভেজাল কী তা বলতে পারবে;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676400" y="3657600"/>
            <a:ext cx="5334000" cy="457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 ভেজালের কারণ ব্যাখ্যা করতে পারবে;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43000" y="4495800"/>
            <a:ext cx="67056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 ভেজালের আইনগত প্রতিকার বিশ্লেষণ করতে পারবে।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850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7620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80138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স্বাস্থ‍্যের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ঝুঁকিপূর্ণ উপাদান মেশানোই খাদ্যে ভেজাল ।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8001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358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66255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81400" y="533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5638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 ভেজাল বলতে কী বোঝ?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447" y="1524000"/>
            <a:ext cx="306310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92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77091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2" name="5-Point Star 1"/>
          <p:cNvSpPr/>
          <p:nvPr/>
        </p:nvSpPr>
        <p:spPr>
          <a:xfrm>
            <a:off x="2438400" y="2133600"/>
            <a:ext cx="3352800" cy="25146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ভেজালের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90800" y="1371600"/>
            <a:ext cx="32004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অতিরিক্ত মুনাফার লোভ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91200" y="2743200"/>
            <a:ext cx="2819400" cy="6477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মূল্যবোধের অবক্ষয়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81600" y="4495800"/>
            <a:ext cx="34290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স্বাদ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গ্রাণ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 করা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4495800"/>
            <a:ext cx="27432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ভোগবাদীপ্রবণতা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590800"/>
            <a:ext cx="22098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প্রশাসনিক দূর্বলতা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92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9000" y="6858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54864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খাদ্যে ভেজালের ৫টি কারণ ব্যাখ্যা কর।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420" y="1524000"/>
            <a:ext cx="364358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92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472</TotalTime>
  <Words>237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43</cp:revision>
  <dcterms:created xsi:type="dcterms:W3CDTF">2019-08-29T16:19:50Z</dcterms:created>
  <dcterms:modified xsi:type="dcterms:W3CDTF">2019-09-24T12:30:43Z</dcterms:modified>
</cp:coreProperties>
</file>