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25" r:id="rId2"/>
    <p:sldId id="492" r:id="rId3"/>
    <p:sldId id="502" r:id="rId4"/>
    <p:sldId id="350" r:id="rId5"/>
    <p:sldId id="331" r:id="rId6"/>
    <p:sldId id="504" r:id="rId7"/>
    <p:sldId id="495" r:id="rId8"/>
    <p:sldId id="489" r:id="rId9"/>
    <p:sldId id="491" r:id="rId10"/>
    <p:sldId id="498" r:id="rId11"/>
    <p:sldId id="484" r:id="rId12"/>
    <p:sldId id="496" r:id="rId13"/>
    <p:sldId id="500" r:id="rId14"/>
    <p:sldId id="497" r:id="rId15"/>
    <p:sldId id="385" r:id="rId16"/>
    <p:sldId id="314" r:id="rId17"/>
    <p:sldId id="485" r:id="rId18"/>
    <p:sldId id="42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9900CC"/>
    <a:srgbClr val="00CC00"/>
    <a:srgbClr val="CCCC00"/>
    <a:srgbClr val="0000FF"/>
    <a:srgbClr val="00CC99"/>
    <a:srgbClr val="FFFF99"/>
    <a:srgbClr val="FFCCFF"/>
    <a:srgbClr val="FF00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 snapToGrid="0">
      <p:cViewPr>
        <p:scale>
          <a:sx n="67" d="100"/>
          <a:sy n="67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8/25/2019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03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86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37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50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9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29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90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8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6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9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8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9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8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7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05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7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5E9EFF"/>
            </a:gs>
            <a:gs pos="98000">
              <a:schemeClr val="bg1"/>
            </a:gs>
            <a:gs pos="100000">
              <a:srgbClr val="E2EBF5"/>
            </a:gs>
            <a:gs pos="10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07/08/2019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Abul Hasem, SKHS, Satkania. Chattogram.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3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1607" y="2859707"/>
            <a:ext cx="6261612" cy="22552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Deflate">
              <a:avLst>
                <a:gd name="adj" fmla="val 0"/>
              </a:avLst>
            </a:prstTxWarp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000" dirty="0" smtClean="0">
                <a:solidFill>
                  <a:srgbClr val="00B050"/>
                </a:solidFill>
                <a:effectLst>
                  <a:glow rad="63500">
                    <a:srgbClr val="00CC00"/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1600" dirty="0">
              <a:solidFill>
                <a:srgbClr val="00B050"/>
              </a:solidFill>
              <a:effectLst>
                <a:glow rad="63500">
                  <a:srgbClr val="00CC00"/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5838" y="602277"/>
            <a:ext cx="6958012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ক্লাসে সকলকে</a:t>
            </a:r>
            <a:r>
              <a:rPr lang="bn-BD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1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1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2604656" cy="882964"/>
            <a:chOff x="-1" y="0"/>
            <a:chExt cx="2970461" cy="997527"/>
          </a:xfrm>
          <a:solidFill>
            <a:srgbClr val="00B0F0"/>
          </a:solidFill>
        </p:grpSpPr>
        <p:sp>
          <p:nvSpPr>
            <p:cNvPr id="3" name="Pentagon 2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-1" y="99969"/>
              <a:ext cx="2687783" cy="7997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561110" y="265160"/>
            <a:ext cx="1774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৫ মিনিট</a:t>
            </a:r>
            <a:endParaRPr lang="bn-BD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468" y="3061120"/>
            <a:ext cx="8524568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খাদ্যের মাধ্যমে যে সমস্ত খনিজ লবণ আমাদের শরীরে প্রবেশ করে তার একটি তালিকা তৈরী কর।</a:t>
            </a:r>
            <a:endParaRPr lang="bn-BD" sz="4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4466" y="4989932"/>
            <a:ext cx="8524568" cy="132343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রোগটির নাম কী? কীসের অভাবে এ রোগটি হয়ে থাকে?</a:t>
            </a:r>
            <a:endParaRPr lang="bn-BD" sz="4000" dirty="0">
              <a:solidFill>
                <a:schemeClr val="accent1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DOEL\Desktop\Khonij lobon\iod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1" y="428625"/>
            <a:ext cx="4972051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61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DOEL\Desktop\Khonij lobon\sdf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3" y="457201"/>
            <a:ext cx="4830819" cy="27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4" y="561978"/>
            <a:ext cx="2981325" cy="24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C:\Users\DOEL\Desktop\Khonij lobon\download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8" y="3314705"/>
            <a:ext cx="5674771" cy="208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2937" y="5608658"/>
            <a:ext cx="7786687" cy="95410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দাঁত ও হাড় গঠনে, রক্ত জমাট বাঁধতে ও সুষ্ঠু স্নায়ু ব্যবস্থাপনায় কোন খনিজ উপাদানটি সাহায্য করে?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65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Khonij lobon\asdfs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" y="366710"/>
            <a:ext cx="7686675" cy="500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649" y="5837266"/>
            <a:ext cx="7786687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রক্তের লৌহিত কণিকা গঠনে কার ভূমিকা রয়েছে?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86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\Desktop\Khonij lobon\the-muscular-system-diagram-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602253"/>
            <a:ext cx="4714876" cy="385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5826" y="5208597"/>
            <a:ext cx="778668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পেশি সংকোচন ও প্রসারণে কোন খনিজ উপাদানটি সাহায্য করে?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41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  <a:solidFill>
            <a:srgbClr val="00B0F0"/>
          </a:solidFill>
        </p:grpSpPr>
        <p:sp>
          <p:nvSpPr>
            <p:cNvPr id="11" name="Pentagon 10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দলগত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208435" y="264741"/>
            <a:ext cx="1701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সময়: ১০ মিনিট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4337" y="2901776"/>
            <a:ext cx="8258175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ক্যালসিয়াম, ফসফরাস ও আয়োডিনযুক্ত কয়েকটি খাদ্যের নাম লেখ এবং এগুলো তোমাদের কীভাবে উপকার করে থাকে?</a:t>
            </a:r>
            <a:endParaRPr lang="bn-BD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7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493" y="1489384"/>
            <a:ext cx="640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 প্র্রশ্ন: খনিজ লবণ কী?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447" y="2133596"/>
            <a:ext cx="7935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পাঁচটি খনিজ লবণের নাম বল।</a:t>
            </a:r>
            <a:endParaRPr lang="bn-BD" sz="28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156" y="2729339"/>
            <a:ext cx="7851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প্রশ্ন:  গলগন্ড রোগ কী এবং কেন হয়?</a:t>
            </a:r>
            <a:endParaRPr lang="bn-BD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12173" y="3421002"/>
            <a:ext cx="8154845" cy="1312407"/>
            <a:chOff x="812173" y="3490277"/>
            <a:chExt cx="8154845" cy="1312407"/>
          </a:xfrm>
        </p:grpSpPr>
        <p:grpSp>
          <p:nvGrpSpPr>
            <p:cNvPr id="12" name="Group 11"/>
            <p:cNvGrpSpPr/>
            <p:nvPr/>
          </p:nvGrpSpPr>
          <p:grpSpPr>
            <a:xfrm>
              <a:off x="812173" y="3490277"/>
              <a:ext cx="8154845" cy="1298555"/>
              <a:chOff x="812173" y="3781232"/>
              <a:chExt cx="8154845" cy="129855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12173" y="3781232"/>
                <a:ext cx="815484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৪.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প্রশ্ন: থাইরয়েড গ্রস্থির কাজ সুষ্ঠুভাবে সম্পাদন করে নিচের কোনটি?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052951" y="4435820"/>
                <a:ext cx="78001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ক্লোনিন             ক্যালসিয়াম               আয়োডিন               ফসফরাস ।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507661" y="4419601"/>
                <a:ext cx="623454" cy="646331"/>
                <a:chOff x="-13867" y="1134194"/>
                <a:chExt cx="623454" cy="618948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-13867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4155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858983" y="4433456"/>
                <a:ext cx="623454" cy="646331"/>
                <a:chOff x="374073" y="1134194"/>
                <a:chExt cx="623454" cy="618948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7407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29491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4419598" y="4419604"/>
                <a:ext cx="623454" cy="646331"/>
                <a:chOff x="290943" y="1134194"/>
                <a:chExt cx="623454" cy="618948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90943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8792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6594785" y="4156353"/>
              <a:ext cx="623454" cy="646331"/>
              <a:chOff x="8672968" y="4003948"/>
              <a:chExt cx="623454" cy="64633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8672968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8756158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7" name="Oval 66"/>
          <p:cNvSpPr/>
          <p:nvPr/>
        </p:nvSpPr>
        <p:spPr>
          <a:xfrm>
            <a:off x="4427665" y="4092096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642946" y="5000420"/>
            <a:ext cx="8655457" cy="1424029"/>
            <a:chOff x="684506" y="3490277"/>
            <a:chExt cx="8655457" cy="1424029"/>
          </a:xfrm>
        </p:grpSpPr>
        <p:grpSp>
          <p:nvGrpSpPr>
            <p:cNvPr id="69" name="Group 68"/>
            <p:cNvGrpSpPr/>
            <p:nvPr/>
          </p:nvGrpSpPr>
          <p:grpSpPr>
            <a:xfrm>
              <a:off x="684506" y="3490277"/>
              <a:ext cx="8655457" cy="1424029"/>
              <a:chOff x="684506" y="3781232"/>
              <a:chExt cx="8655457" cy="142402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684506" y="3781232"/>
                <a:ext cx="865545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৫. প্রশ্ন: খনিজ লবণ দেহে কয়ভাবে কাজ করে?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025241" y="4435820"/>
                <a:ext cx="78278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দুই                      তিন                      চার                পাঁচ ভাবে।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2632356" y="4419601"/>
                <a:ext cx="623454" cy="646331"/>
                <a:chOff x="110828" y="1134194"/>
                <a:chExt cx="623454" cy="618948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110828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166246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খ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99991" y="4433456"/>
                <a:ext cx="623454" cy="646331"/>
                <a:chOff x="315081" y="1134194"/>
                <a:chExt cx="623454" cy="618948"/>
              </a:xfrm>
            </p:grpSpPr>
            <p:sp>
              <p:nvSpPr>
                <p:cNvPr id="80" name="Oval 79"/>
                <p:cNvSpPr/>
                <p:nvPr/>
              </p:nvSpPr>
              <p:spPr>
                <a:xfrm>
                  <a:off x="315081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370499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>
                      <a:latin typeface="NikoshBAN" pitchFamily="2" charset="0"/>
                      <a:cs typeface="NikoshBAN" pitchFamily="2" charset="0"/>
                    </a:rPr>
                    <a:t>ক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4847290" y="4419604"/>
                <a:ext cx="623454" cy="646331"/>
                <a:chOff x="718635" y="1134194"/>
                <a:chExt cx="623454" cy="618948"/>
              </a:xfrm>
            </p:grpSpPr>
            <p:sp>
              <p:nvSpPr>
                <p:cNvPr id="78" name="Oval 77"/>
                <p:cNvSpPr/>
                <p:nvPr/>
              </p:nvSpPr>
              <p:spPr>
                <a:xfrm>
                  <a:off x="718635" y="1163782"/>
                  <a:ext cx="623454" cy="554182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815618" y="1134194"/>
                  <a:ext cx="443344" cy="618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গ</a:t>
                  </a:r>
                  <a:endParaRPr lang="en-US" sz="36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525943" y="4156353"/>
              <a:ext cx="623454" cy="646331"/>
              <a:chOff x="8604126" y="4003948"/>
              <a:chExt cx="623454" cy="646331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8604126" y="4007146"/>
                <a:ext cx="623454" cy="5787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701171" y="4003948"/>
                <a:ext cx="44334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84" name="Oval 83"/>
          <p:cNvSpPr/>
          <p:nvPr/>
        </p:nvSpPr>
        <p:spPr>
          <a:xfrm>
            <a:off x="757710" y="5697379"/>
            <a:ext cx="623454" cy="5787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52" name="Pentagon 51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-121481" y="109569"/>
              <a:ext cx="3036855" cy="869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67" grpId="0" animBg="1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83130" y="27710"/>
            <a:ext cx="2821171" cy="882963"/>
            <a:chOff x="-121481" y="0"/>
            <a:chExt cx="3091941" cy="997527"/>
          </a:xfrm>
        </p:grpSpPr>
        <p:sp>
          <p:nvSpPr>
            <p:cNvPr id="4" name="Pentagon 3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1481" y="109569"/>
              <a:ext cx="3036855" cy="79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28687" y="2799293"/>
            <a:ext cx="7000875" cy="1569660"/>
          </a:xfrm>
          <a:prstGeom prst="rect">
            <a:avLst/>
          </a:prstGeom>
          <a:noFill/>
          <a:ln w="28575">
            <a:solidFill>
              <a:srgbClr val="9900C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দিনের খাদ্য তালিকায় প্রয়োজনীয় খনিজ লবণ পাওয়ার জন্য আমরা কী কী প্রদক্ষেপ গ্রহণ করতে পারি?</a:t>
            </a:r>
          </a:p>
        </p:txBody>
      </p:sp>
    </p:spTree>
    <p:extLst>
      <p:ext uri="{BB962C8B-B14F-4D97-AF65-F5344CB8AC3E}">
        <p14:creationId xmlns:p14="http://schemas.microsoft.com/office/powerpoint/2010/main" val="5176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6900" y="1831094"/>
            <a:ext cx="5744035" cy="28123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prstTxWarp prst="textCurveUp">
              <a:avLst>
                <a:gd name="adj" fmla="val 0"/>
              </a:avLst>
            </a:prstTxWarp>
            <a:spAutoFit/>
          </a:bodyPr>
          <a:lstStyle/>
          <a:p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ধন্যবাদ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2403988" cy="882964"/>
            <a:chOff x="-1" y="0"/>
            <a:chExt cx="2970461" cy="997527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Pentagon 6"/>
            <p:cNvSpPr/>
            <p:nvPr/>
          </p:nvSpPr>
          <p:spPr>
            <a:xfrm>
              <a:off x="-1" y="0"/>
              <a:ext cx="2970461" cy="997527"/>
            </a:xfrm>
            <a:prstGeom prst="homePlat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190" y="16662"/>
              <a:ext cx="2292108" cy="938817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8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91832" y="3089571"/>
            <a:ext cx="4723106" cy="3323987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মোঃ আবুল হাশেম 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বিএসসি (অনার্স), এমএসসি (প্রাণিবিদ্যা)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ছদাহা কেঁওচিয়া উচ্চ বিদ্যালয়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সাতকানিয়া, চট্রগ্রাম।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ইনডেক্স নং- ১১৪৪৯৩৯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m.a.hasem7181@gmail.com</a:t>
            </a:r>
          </a:p>
          <a:p>
            <a:pPr algn="ctr"/>
            <a:r>
              <a:rPr lang="bn-IN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মোবাইল নং- ০১৭১৭-৫৩৮৩১০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4962" y="3089577"/>
            <a:ext cx="3216421" cy="2554545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বিজ্ঞান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অধ্যায়: ত্রয়োদশ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৫০ মিনিট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69" y="185735"/>
            <a:ext cx="2528889" cy="25288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290659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741" y="59484"/>
            <a:ext cx="3033739" cy="855408"/>
            <a:chOff x="-39603" y="0"/>
            <a:chExt cx="3997541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" name="Pentagon 4"/>
            <p:cNvSpPr/>
            <p:nvPr/>
          </p:nvSpPr>
          <p:spPr>
            <a:xfrm>
              <a:off x="-1" y="0"/>
              <a:ext cx="3957939" cy="997527"/>
            </a:xfrm>
            <a:prstGeom prst="homePlat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39603" y="99969"/>
              <a:ext cx="3623506" cy="897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1" name="Picture 3" descr="C:\Users\DOEL\Desktop\kennecott-mine-ga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75" y="1143001"/>
            <a:ext cx="5494972" cy="437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EL\Desktop\4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9" y="1314450"/>
            <a:ext cx="6535692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43075" y="6039115"/>
            <a:ext cx="5429250" cy="58477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 কিসের?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6" y="2057408"/>
            <a:ext cx="7627936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921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4741" y="59484"/>
            <a:ext cx="3033739" cy="855408"/>
            <a:chOff x="-39603" y="0"/>
            <a:chExt cx="3997541" cy="997527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1" name="Pentagon 20"/>
            <p:cNvSpPr/>
            <p:nvPr/>
          </p:nvSpPr>
          <p:spPr>
            <a:xfrm>
              <a:off x="-1" y="0"/>
              <a:ext cx="3957939" cy="997527"/>
            </a:xfrm>
            <a:prstGeom prst="homePlat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39603" y="99969"/>
              <a:ext cx="3623506" cy="8972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bn-BD" sz="44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চিন্তা করে বল</a:t>
              </a:r>
              <a:endPara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091501" y="4953268"/>
            <a:ext cx="4940708" cy="10772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কী কাজে ব্যবহৃত হয়? এটি কোথায় পাওয়া যায়?</a:t>
            </a:r>
            <a:endParaRPr lang="en-US" sz="3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02" y="1428751"/>
            <a:ext cx="5712324" cy="333851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262951" y="5496193"/>
            <a:ext cx="494070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লবণ বা সোডিয়াম ক্লোরাইড।</a:t>
            </a:r>
            <a:endParaRPr lang="en-US" sz="3200" dirty="0"/>
          </a:p>
        </p:txBody>
      </p:sp>
      <p:pic>
        <p:nvPicPr>
          <p:cNvPr id="13" name="Picture 2" descr="C:\Users\DOEL\Desktop\Khonij lobon\Sulphur-2115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57291"/>
            <a:ext cx="3556704" cy="2901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34151" y="4467494"/>
            <a:ext cx="4023549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এটি কোথায় পাওয়া যায়?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1214437" y="5653356"/>
            <a:ext cx="2686051" cy="58477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3200" dirty="0"/>
          </a:p>
        </p:txBody>
      </p:sp>
      <p:pic>
        <p:nvPicPr>
          <p:cNvPr id="16" name="Picture 3" descr="C:\Users\DOEL\Desktop\Khonij lobon\phospho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7" y="1385867"/>
            <a:ext cx="2943224" cy="2943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748976" y="4453207"/>
            <a:ext cx="4023549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এটি কোথায় পাওয়া যায়?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5743576" y="5653356"/>
            <a:ext cx="1957387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239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4" grpId="0" animBg="1"/>
      <p:bldP spid="14" grpId="1" animBg="1"/>
      <p:bldP spid="15" grpId="0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440" y="1917298"/>
            <a:ext cx="8023123" cy="1676148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9600" b="1" dirty="0" smtClean="0">
                <a:ln w="31550" cmpd="sng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  <a:sym typeface="Wingdings"/>
              </a:rPr>
              <a:t>খনিজ লবণ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7445" y="4662444"/>
            <a:ext cx="6386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পাঠ: ৮</a:t>
            </a:r>
            <a:endParaRPr lang="bn-BD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2360" y="2343360"/>
            <a:ext cx="8248726" cy="2985433"/>
          </a:xfrm>
          <a:prstGeom prst="rect">
            <a:avLst/>
          </a:prstGeom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এই পাঠ শেষে শিক্ষার্থীরা...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আমাদের দেহের জন্য প্রয়োজনীয় খনিজ লবণ সনাক্ত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পারবে;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লবণের উৎস বর্ণনা করতে পারবে;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 লবণের কাজ ব্যাখ্যা করতে পারবে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1185882"/>
            <a:ext cx="9144000" cy="14288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428875" y="114300"/>
            <a:ext cx="4371975" cy="1000125"/>
            <a:chOff x="2128838" y="1257300"/>
            <a:chExt cx="4371975" cy="1000125"/>
          </a:xfrm>
        </p:grpSpPr>
        <p:sp>
          <p:nvSpPr>
            <p:cNvPr id="20" name="Down Arrow 19"/>
            <p:cNvSpPr/>
            <p:nvPr/>
          </p:nvSpPr>
          <p:spPr>
            <a:xfrm>
              <a:off x="2128838" y="1257300"/>
              <a:ext cx="4371975" cy="1000125"/>
            </a:xfrm>
            <a:prstGeom prst="downArrow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99408" y="1301229"/>
              <a:ext cx="176683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80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2461" y="5122878"/>
            <a:ext cx="4940708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বস্তুটি কী? কোথায় পাওয়া যায়?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 কাজে ব্যবহৃত হয়?</a:t>
            </a:r>
            <a:endParaRPr lang="en-US" sz="3200" dirty="0"/>
          </a:p>
        </p:txBody>
      </p:sp>
      <p:pic>
        <p:nvPicPr>
          <p:cNvPr id="4" name="Picture 2" descr="C:\Users\DOEL\Desktop\Khonij lobon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63" y="442914"/>
            <a:ext cx="4829175" cy="41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00062"/>
            <a:ext cx="601168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435323" y="5322902"/>
            <a:ext cx="49407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বস্তুটি কী?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2378173" y="5408628"/>
            <a:ext cx="494070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বিটলবণ, যা আমরা খাই।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714374" y="5022866"/>
            <a:ext cx="74331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আর কোন কোন লবণ খাই?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145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Khonij lobon\calsi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366707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245" y="2336809"/>
            <a:ext cx="2308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ক্যালসিয়াম</a:t>
            </a:r>
            <a:endParaRPr lang="en-US" sz="2800" dirty="0"/>
          </a:p>
        </p:txBody>
      </p:sp>
      <p:pic>
        <p:nvPicPr>
          <p:cNvPr id="4099" name="Picture 3" descr="C:\Users\DOEL\Desktop\Khonij lobon\magnesi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6" y="357182"/>
            <a:ext cx="24669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64046" y="2336809"/>
            <a:ext cx="2308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ম্যাগনেসিয়াম</a:t>
            </a:r>
            <a:endParaRPr lang="en-US" sz="2800" dirty="0"/>
          </a:p>
        </p:txBody>
      </p:sp>
      <p:pic>
        <p:nvPicPr>
          <p:cNvPr id="4100" name="Picture 4" descr="C:\Users\DOEL\Desktop\Khonij lobon\phosphor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328608"/>
            <a:ext cx="2143125" cy="18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21521" y="2308234"/>
            <a:ext cx="2308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ফসফরাস</a:t>
            </a:r>
            <a:endParaRPr lang="en-US" sz="2800" dirty="0"/>
          </a:p>
        </p:txBody>
      </p:sp>
      <p:pic>
        <p:nvPicPr>
          <p:cNvPr id="4101" name="Picture 5" descr="C:\Users\DOEL\Desktop\Khonij lobon\iodin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2953935"/>
            <a:ext cx="2519362" cy="18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77971" y="4922841"/>
            <a:ext cx="230812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আয়োডিন</a:t>
            </a:r>
            <a:endParaRPr lang="en-US" sz="2800" dirty="0"/>
          </a:p>
        </p:txBody>
      </p:sp>
      <p:pic>
        <p:nvPicPr>
          <p:cNvPr id="4102" name="Picture 6" descr="C:\Users\DOEL\Desktop\Khonij lobon\ir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3" y="3225160"/>
            <a:ext cx="2171702" cy="16662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57637" y="4937129"/>
            <a:ext cx="2057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লৌহ</a:t>
            </a:r>
            <a:endParaRPr lang="en-US" sz="2800" dirty="0"/>
          </a:p>
        </p:txBody>
      </p:sp>
      <p:pic>
        <p:nvPicPr>
          <p:cNvPr id="4103" name="Picture 7" descr="C:\Users\DOEL\Desktop\Khonij lobon\Sulphur-21157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25" y="3100381"/>
            <a:ext cx="2177739" cy="177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586537" y="4951416"/>
            <a:ext cx="2057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সালফার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957263" y="5908684"/>
            <a:ext cx="7415213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পদার্থগুলো কোথায় পাওয়া যায়?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721643" y="5665796"/>
            <a:ext cx="5614987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 খনিজ লবণগুলো কী আমরা সরাসরি গ্রহণ করতে পারি?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5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2" grpId="0" animBg="1"/>
      <p:bldP spid="15" grpId="0" animBg="1"/>
      <p:bldP spid="17" grpId="0" animBg="1"/>
      <p:bldP spid="19" grpId="0" animBg="1"/>
      <p:bldP spid="19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Khonij lobon\p3_lead_55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7" y="3006794"/>
            <a:ext cx="3262055" cy="206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OEL\Desktop\Khonij lobon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468652"/>
            <a:ext cx="2908351" cy="23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OEL\Desktop\Khonij lobon\file (1)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328613"/>
            <a:ext cx="3000377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OEL\Desktop\Khonij lobon\file (2)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27" y="3007512"/>
            <a:ext cx="3096811" cy="206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OEL\Desktop\Khonij lobon\ereq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2" y="542925"/>
            <a:ext cx="2336601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2937" y="5722948"/>
            <a:ext cx="794385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খাদ্যগুলো থেকে আমরা খনিজ লবণ পেয়ে থাকি।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8651" y="5394342"/>
            <a:ext cx="7943850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ছাড়া আর কোন কোন খাদ্য থেকে  আমরা খনিজ লবণ পেয়ে থাকি?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1171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8770</TotalTime>
  <Words>421</Words>
  <Application>Microsoft Office PowerPoint</Application>
  <PresentationFormat>On-screen Show (4:3)</PresentationFormat>
  <Paragraphs>90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Abul Hasem</dc:creator>
  <cp:lastModifiedBy>Windows User</cp:lastModifiedBy>
  <cp:revision>1992</cp:revision>
  <dcterms:created xsi:type="dcterms:W3CDTF">2014-09-29T08:00:15Z</dcterms:created>
  <dcterms:modified xsi:type="dcterms:W3CDTF">2019-08-25T14:58:14Z</dcterms:modified>
</cp:coreProperties>
</file>