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22" r:id="rId2"/>
    <p:sldId id="443" r:id="rId3"/>
    <p:sldId id="455" r:id="rId4"/>
    <p:sldId id="457" r:id="rId5"/>
    <p:sldId id="456" r:id="rId6"/>
    <p:sldId id="444" r:id="rId7"/>
    <p:sldId id="441" r:id="rId8"/>
    <p:sldId id="446" r:id="rId9"/>
    <p:sldId id="442" r:id="rId10"/>
    <p:sldId id="447" r:id="rId11"/>
    <p:sldId id="448" r:id="rId12"/>
    <p:sldId id="445" r:id="rId13"/>
    <p:sldId id="452" r:id="rId14"/>
    <p:sldId id="450" r:id="rId15"/>
    <p:sldId id="451" r:id="rId16"/>
    <p:sldId id="45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71" autoAdjust="0"/>
    <p:restoredTop sz="93728" autoAdjust="0"/>
  </p:normalViewPr>
  <p:slideViewPr>
    <p:cSldViewPr snapToGrid="0">
      <p:cViewPr varScale="1">
        <p:scale>
          <a:sx n="68" d="100"/>
          <a:sy n="68" d="100"/>
        </p:scale>
        <p:origin x="96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416C5-17A3-4A51-822E-943DC21A77C2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9B751-307B-4AB1-B7CD-059B93A125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/>
              <a:t>স্টিগার ব্যবহার</a:t>
            </a:r>
            <a:r>
              <a:rPr lang="bn-IN" baseline="0" dirty="0"/>
              <a:t> করা হয়েছে। উত্তর জানতে উত্তর বাটনে ক্লিক করুন।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9B751-307B-4AB1-B7CD-059B93A125D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4C61-0EC9-4997-A3F1-DA003DEEB3DE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42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81055-4B32-41D0-B073-B47FD5064563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4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831FE-D3D5-49F9-B5E6-A59D93710E57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3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0240-6FEF-4108-B190-842596504402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5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3C3B0-4F9F-4760-90EB-7264BA530CC5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6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65DE4-B46B-4AAF-AF74-4C38C2B26BC4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89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B36E-C6DB-4562-9121-14D15AABA54A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5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67F2B-D8F4-4C1D-A882-F1F8568FE3A6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38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17453-1836-4066-80BA-345294880C1B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9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7841E-430E-472F-98DB-C00FBAD6F1F7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D5DD1-DB80-4D5D-857E-3452BF77E0C8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3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7F31D-49AB-4A6D-8F63-D6131C19C17C}" type="datetime5">
              <a:rPr lang="en-US" smtClean="0"/>
              <a:pPr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Sukesh Sutradhar, Nasirnagar,Brahmanbaria. Mob: 01722 269461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BF572-F77E-49F2-9B46-6D7AA3E19A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gi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54727" y="900545"/>
            <a:ext cx="10141528" cy="92333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56745" y="1382316"/>
            <a:ext cx="2961067" cy="769441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01421" y="1286201"/>
            <a:ext cx="2507418" cy="769441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bn-IN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489048" y="2334373"/>
            <a:ext cx="4528689" cy="28007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সেন</a:t>
            </a:r>
            <a:endParaRPr lang="bn-IN" sz="2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শিক্ষক,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৩নং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কাঁঠালতলী</a:t>
            </a:r>
            <a:r>
              <a:rPr lang="bn-IN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সরকারি প্রাথমিক বিদ্যালয়,</a:t>
            </a:r>
          </a:p>
          <a:p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কটিয়াদী,কিশোরগঞ্জ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2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 নং-০১৭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১৭৫৫১৮৩৮</a:t>
            </a:r>
            <a:endParaRPr lang="bn-IN" sz="2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ইমেইলঃ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asimsen100@gmail.com</a:t>
            </a:r>
            <a:r>
              <a:rPr lang="bn-IN" sz="24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7150285" y="2223533"/>
            <a:ext cx="4487899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চতুর্থ,</a:t>
            </a:r>
          </a:p>
          <a:p>
            <a:pPr algn="ctr"/>
            <a:r>
              <a:rPr lang="bn-IN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বিষয়-প্রাথমিক বিজ্ঞান,</a:t>
            </a:r>
          </a:p>
          <a:p>
            <a:pPr algn="ctr"/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1</a:t>
            </a:r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(জীব ও পরিবেশ),</a:t>
            </a:r>
          </a:p>
          <a:p>
            <a:pPr algn="ctr"/>
            <a:r>
              <a:rPr lang="bn-IN" sz="28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পাঠের শিরোনাম- পরিবেশে জীব</a:t>
            </a:r>
            <a:r>
              <a:rPr lang="bn-IN" sz="4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bn-IN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৪০ মিনিট।</a:t>
            </a:r>
            <a:endParaRPr lang="bn-IN" sz="1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18" y="3021676"/>
            <a:ext cx="1544782" cy="185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26977" y="484543"/>
            <a:ext cx="433804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ছবিতে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Our-Environment-522e7f8782503.png"/>
          <p:cNvPicPr>
            <a:picLocks noChangeAspect="1"/>
          </p:cNvPicPr>
          <p:nvPr/>
        </p:nvPicPr>
        <p:blipFill>
          <a:blip r:embed="rId3"/>
          <a:srcRect l="5668" t="18493" r="2025" b="34963"/>
          <a:stretch>
            <a:fillRect/>
          </a:stretch>
        </p:blipFill>
        <p:spPr>
          <a:xfrm>
            <a:off x="905022" y="1491175"/>
            <a:ext cx="10381957" cy="4881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626140" y="540813"/>
            <a:ext cx="693972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 হচ্ছে আমাদের পরিবেশের উপাদান।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84502" y="3079704"/>
            <a:ext cx="4222997" cy="11079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IN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পরিবেশে জীব</a:t>
            </a:r>
            <a:endParaRPr lang="en-US" sz="6600" b="1" cap="none" spc="300" dirty="0">
              <a:ln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20"/>
          <p:cNvGrpSpPr/>
          <p:nvPr/>
        </p:nvGrpSpPr>
        <p:grpSpPr>
          <a:xfrm>
            <a:off x="3962562" y="1540972"/>
            <a:ext cx="4266877" cy="1500198"/>
            <a:chOff x="1571604" y="1142984"/>
            <a:chExt cx="5786478" cy="1500198"/>
          </a:xfrm>
        </p:grpSpPr>
        <p:sp>
          <p:nvSpPr>
            <p:cNvPr id="7" name="Rounded Rectangle 6"/>
            <p:cNvSpPr/>
            <p:nvPr/>
          </p:nvSpPr>
          <p:spPr>
            <a:xfrm>
              <a:off x="1571604" y="1142984"/>
              <a:ext cx="5786478" cy="71438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sz="4800" dirty="0">
                  <a:solidFill>
                    <a:schemeClr val="tx1"/>
                  </a:solidFill>
                </a:rPr>
                <a:t>আজকের পাঠ </a:t>
              </a:r>
              <a:endParaRPr lang="en-US" sz="4800" dirty="0">
                <a:solidFill>
                  <a:schemeClr val="tx1"/>
                </a:solidFill>
              </a:endParaRPr>
            </a:p>
          </p:txBody>
        </p:sp>
        <p:sp>
          <p:nvSpPr>
            <p:cNvPr id="8" name="Down Arrow 7"/>
            <p:cNvSpPr/>
            <p:nvPr/>
          </p:nvSpPr>
          <p:spPr>
            <a:xfrm>
              <a:off x="4143372" y="1857364"/>
              <a:ext cx="785818" cy="785818"/>
            </a:xfrm>
            <a:prstGeom prst="downArrow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06577" y="2074227"/>
            <a:ext cx="459613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…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4296352" y="387926"/>
            <a:ext cx="4016581" cy="132343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/>
          </a:p>
        </p:txBody>
      </p:sp>
      <p:sp>
        <p:nvSpPr>
          <p:cNvPr id="3" name="TextBox 2"/>
          <p:cNvSpPr txBox="1"/>
          <p:nvPr/>
        </p:nvSpPr>
        <p:spPr>
          <a:xfrm>
            <a:off x="589642" y="3144975"/>
            <a:ext cx="11430000" cy="286232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১.১.1 </a:t>
            </a:r>
            <a:r>
              <a:rPr lang="bn-IN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মানুষসহ প্রত্যেক জীবের বেঁচে থাকার জন্য খাদ্যের প্রয়োজন তা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১.১.৩ উদ্ভিদ ও প্রাণীর জীবনে আশ্রয় ও বাসস্থানের প্রয়োজনীয়তা উল্লেখ করতে পারবে।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ownload (1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04" y="1111348"/>
            <a:ext cx="3659662" cy="1832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gddfg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35" y="3603398"/>
            <a:ext cx="2869808" cy="1967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riv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32858" y="3759769"/>
            <a:ext cx="3432507" cy="2022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ocea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90650" y="1097280"/>
            <a:ext cx="3488788" cy="1885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soi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0111" y="1111348"/>
            <a:ext cx="3643532" cy="1838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fores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2652" y="3742007"/>
            <a:ext cx="3560547" cy="19862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697697" y="2861977"/>
            <a:ext cx="88036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7345" y="315732"/>
            <a:ext cx="405271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25634" y="2861983"/>
            <a:ext cx="101502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সাগর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83230" y="2847916"/>
            <a:ext cx="86113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মাটি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55094" y="5731799"/>
            <a:ext cx="129073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বনভূমি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1558" y="5759932"/>
            <a:ext cx="75533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নদী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3109" y="5759927"/>
            <a:ext cx="151515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গাছপালা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5069" y="371939"/>
            <a:ext cx="680186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প্রাকৃতিক পরিবেশের উপাদান।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15" grpId="0"/>
      <p:bldP spid="16" grpId="0"/>
      <p:bldP spid="17" grpId="0"/>
      <p:bldP spid="18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4e9e1edbff5931bb1397f7edc8f86052-12562525_10208612230287958_197219987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6867" y="1111349"/>
            <a:ext cx="2567178" cy="1899138"/>
          </a:xfrm>
          <a:prstGeom prst="rect">
            <a:avLst/>
          </a:prstGeom>
        </p:spPr>
      </p:pic>
      <p:pic>
        <p:nvPicPr>
          <p:cNvPr id="16" name="Picture 15" descr="book co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006" y="1384797"/>
            <a:ext cx="1921371" cy="1615520"/>
          </a:xfrm>
          <a:prstGeom prst="rect">
            <a:avLst/>
          </a:prstGeom>
        </p:spPr>
      </p:pic>
      <p:pic>
        <p:nvPicPr>
          <p:cNvPr id="20" name="Picture 19" descr="chair cop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0666" y="3561942"/>
            <a:ext cx="1663492" cy="2248015"/>
          </a:xfrm>
          <a:prstGeom prst="rect">
            <a:avLst/>
          </a:prstGeom>
        </p:spPr>
      </p:pic>
      <p:pic>
        <p:nvPicPr>
          <p:cNvPr id="21" name="Picture 20" descr="table cop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2950" y="3770142"/>
            <a:ext cx="2565080" cy="2067057"/>
          </a:xfrm>
          <a:prstGeom prst="rect">
            <a:avLst/>
          </a:prstGeom>
        </p:spPr>
      </p:pic>
      <p:pic>
        <p:nvPicPr>
          <p:cNvPr id="23" name="Picture 22" descr="penci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079" y="1225029"/>
            <a:ext cx="2466667" cy="1847619"/>
          </a:xfrm>
          <a:prstGeom prst="rect">
            <a:avLst/>
          </a:prstGeom>
        </p:spPr>
      </p:pic>
      <p:pic>
        <p:nvPicPr>
          <p:cNvPr id="24" name="Picture 23" descr="images (13) cop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081" y="3570785"/>
            <a:ext cx="3569768" cy="2281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1249" y="2861977"/>
            <a:ext cx="195598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আসবাবপত্র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37345" y="315732"/>
            <a:ext cx="405271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49198" y="2861983"/>
            <a:ext cx="102143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কলম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05270" y="2847916"/>
            <a:ext cx="64633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বই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50522" y="5731799"/>
            <a:ext cx="11128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চেয়ার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05462" y="5759932"/>
            <a:ext cx="115768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টেবিল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1585" y="5759927"/>
            <a:ext cx="153279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ঘর-বাড়ি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14356" y="343803"/>
            <a:ext cx="756328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মানুষের তৈরি পরিবেশের উপাদান।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17" grpId="0"/>
      <p:bldP spid="18" grpId="0"/>
      <p:bldP spid="22" grpId="0"/>
      <p:bldP spid="25" grpId="0"/>
      <p:bldP spid="26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iph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684" y="1111348"/>
            <a:ext cx="3305908" cy="1790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plants-powerpoint-and-interactive-activities-17-638 cogf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421" y="3530991"/>
            <a:ext cx="1392702" cy="21359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plants-powerpoint-and-interactive-activities-17-638 cop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728" y="3699803"/>
            <a:ext cx="3418449" cy="1983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meat-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3895" y="1097284"/>
            <a:ext cx="3530991" cy="1885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FB_IMG_147421431314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5052" y="1030458"/>
            <a:ext cx="3590193" cy="1825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 descr="gfas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729" y="4037430"/>
            <a:ext cx="2499245" cy="16032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91249" y="2861977"/>
            <a:ext cx="103425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মাংশ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7345" y="315732"/>
            <a:ext cx="405271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49198" y="2861983"/>
            <a:ext cx="75693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05270" y="2847916"/>
            <a:ext cx="91082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50522" y="5731799"/>
            <a:ext cx="172996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উদ্ভিদ দেহ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05462" y="5759932"/>
            <a:ext cx="82426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বীজ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61585" y="5759927"/>
            <a:ext cx="95731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5548" y="380225"/>
            <a:ext cx="10560904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প্রাণী খাদ্য হিসাবে গ্রহণ করে যা পরিবেশ থেকে পেয়ে থাকে।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8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0" grpId="1"/>
      <p:bldP spid="21" grpId="0"/>
      <p:bldP spid="22" grpId="0"/>
      <p:bldP spid="23" grpId="0"/>
      <p:bldP spid="24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09" y="1561515"/>
            <a:ext cx="5613008" cy="3784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hou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343" y="1570307"/>
            <a:ext cx="5092504" cy="3761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4337345" y="678582"/>
            <a:ext cx="407034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12438" y="5428321"/>
            <a:ext cx="198644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পাখির বাসা</a:t>
            </a:r>
            <a:endParaRPr lang="en-US" sz="4000" dirty="0">
              <a:ln w="18415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08654" y="5343907"/>
            <a:ext cx="153279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ঘর-বাড়ি</a:t>
            </a:r>
            <a:endParaRPr lang="en-US" sz="4000" dirty="0">
              <a:ln w="18415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4040" y="683445"/>
            <a:ext cx="1184010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বিভিন্ন জীবের আবাসস্থল যা পরিবেশের বিভিন্ন উপাদানে তৈরি।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846" y="3784210"/>
            <a:ext cx="5441559" cy="2049266"/>
          </a:xfrm>
          <a:prstGeom prst="rect">
            <a:avLst/>
          </a:prstGeom>
        </p:spPr>
      </p:pic>
      <p:pic>
        <p:nvPicPr>
          <p:cNvPr id="7" name="Picture 6" descr="image_3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936" y="1041011"/>
            <a:ext cx="4825218" cy="2011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9206" y="3115188"/>
            <a:ext cx="1641796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 পান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37345" y="315732"/>
            <a:ext cx="405271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9670" y="2974524"/>
            <a:ext cx="230704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পানিতে উদ্ভিদ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21718" y="5745863"/>
            <a:ext cx="3446389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খাদ্য পরিপাকে পানি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71407" y="5830268"/>
            <a:ext cx="208262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পানিতে মাছ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image0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620" y="1038373"/>
            <a:ext cx="5394375" cy="2070588"/>
          </a:xfrm>
          <a:prstGeom prst="rect">
            <a:avLst/>
          </a:prstGeom>
        </p:spPr>
      </p:pic>
      <p:pic>
        <p:nvPicPr>
          <p:cNvPr id="20" name="Picture 19" descr="ewrew.jpg"/>
          <p:cNvPicPr>
            <a:picLocks noChangeAspect="1"/>
          </p:cNvPicPr>
          <p:nvPr/>
        </p:nvPicPr>
        <p:blipFill>
          <a:blip r:embed="rId6"/>
          <a:srcRect b="19868"/>
          <a:stretch>
            <a:fillRect/>
          </a:stretch>
        </p:blipFill>
        <p:spPr>
          <a:xfrm>
            <a:off x="6583680" y="3727940"/>
            <a:ext cx="4628270" cy="20538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59611" y="273464"/>
            <a:ext cx="763863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এগুলো হচ্ছে পরিবেশের উপাদান পানির ব্যবহার।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2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it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10" y="1378630"/>
            <a:ext cx="5176911" cy="4304712"/>
          </a:xfrm>
          <a:prstGeom prst="rect">
            <a:avLst/>
          </a:prstGeom>
        </p:spPr>
      </p:pic>
      <p:pic>
        <p:nvPicPr>
          <p:cNvPr id="6" name="Picture 5" descr="photo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512" y="1350498"/>
            <a:ext cx="5401994" cy="44031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37345" y="678582"/>
            <a:ext cx="407034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চিত্রে কী কী দেখা যাচ্ছে?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3610" y="5737817"/>
            <a:ext cx="285206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জীবের শ্বাস কার্য </a:t>
            </a:r>
            <a:endParaRPr lang="en-US" sz="4000" dirty="0">
              <a:ln w="18415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58126" y="5765947"/>
            <a:ext cx="3121367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উদ্ভিদের খাদ্য তৈরি</a:t>
            </a:r>
            <a:endParaRPr lang="en-US" sz="4000" dirty="0">
              <a:ln w="18415" cmpd="sng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92036" y="584969"/>
            <a:ext cx="8334333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4000" b="1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পরিবেশের উপাদান বায়ু বিভিন্ন জীবে ব্যবহার করছে।</a:t>
            </a:r>
            <a:endParaRPr lang="en-US" sz="4000" b="1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12343" y="369053"/>
            <a:ext cx="2032002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r>
              <a:rPr kumimoji="0" lang="en-US" sz="3600" b="1" i="0" u="none" strike="noStrike" kern="0" cap="none" spc="0" normalizeH="0" baseline="0" noProof="0" dirty="0" err="1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গত</a:t>
            </a:r>
            <a:r>
              <a:rPr kumimoji="0" lang="bn-BD" sz="3600" b="1" i="0" u="none" strike="noStrike" kern="0" cap="none" spc="0" normalizeH="0" baseline="0" noProof="0" dirty="0">
                <a:ln/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63603" y="3099144"/>
            <a:ext cx="10617203" cy="1901338"/>
            <a:chOff x="820060" y="4209177"/>
            <a:chExt cx="10617203" cy="1901338"/>
          </a:xfrm>
        </p:grpSpPr>
        <p:sp>
          <p:nvSpPr>
            <p:cNvPr id="7" name="Rectangle 6"/>
            <p:cNvSpPr/>
            <p:nvPr/>
          </p:nvSpPr>
          <p:spPr>
            <a:xfrm>
              <a:off x="827314" y="5631543"/>
              <a:ext cx="10609943" cy="47897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bn-BD" sz="2800" b="1" kern="0" dirty="0">
                <a:ln/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20060" y="5159841"/>
              <a:ext cx="10609943" cy="4789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bn-BD" sz="2800" b="1" kern="0" dirty="0">
                <a:ln/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827320" y="4688139"/>
              <a:ext cx="10609943" cy="47897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bn-IN" sz="2800" b="1" kern="0" dirty="0">
                  <a:ln/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endParaRPr lang="bn-BD" sz="2800" b="1" kern="0" dirty="0">
                <a:ln/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27320" y="4209177"/>
              <a:ext cx="10609943" cy="4789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800" b="1" kern="0" dirty="0">
                  <a:ln/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                               বেঁচে থাকার জন্য  জীবের কী </a:t>
              </a:r>
              <a:r>
                <a:rPr lang="bn-IN" sz="2800" b="1" kern="0">
                  <a:ln/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কী প্রয়োজন?</a:t>
              </a:r>
              <a:endParaRPr lang="bn-BD" sz="2800" b="1" kern="0" dirty="0">
                <a:ln/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906454" y="2598758"/>
            <a:ext cx="47003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b="1" kern="0" dirty="0">
                <a:ln/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নিচের দেখানো ছকের  মতো খাতায় একটি ছক তৈরি করি-</a:t>
            </a:r>
            <a:endParaRPr lang="en-US" sz="2000" dirty="0"/>
          </a:p>
        </p:txBody>
      </p:sp>
      <p:pic>
        <p:nvPicPr>
          <p:cNvPr id="16" name="Picture 15" descr="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381" y="366901"/>
            <a:ext cx="2476191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BE7D4E-1F59-4130-B3C4-73E508AE73AA}"/>
              </a:ext>
            </a:extLst>
          </p:cNvPr>
          <p:cNvSpPr txBox="1"/>
          <p:nvPr/>
        </p:nvSpPr>
        <p:spPr>
          <a:xfrm>
            <a:off x="6218918" y="324101"/>
            <a:ext cx="437651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 বই সংযোগ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EC7FEC-F346-4E2F-A6EA-4A3747ABAED8}"/>
              </a:ext>
            </a:extLst>
          </p:cNvPr>
          <p:cNvSpPr txBox="1"/>
          <p:nvPr/>
        </p:nvSpPr>
        <p:spPr>
          <a:xfrm>
            <a:off x="6270170" y="2529155"/>
            <a:ext cx="4426859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বইয়ের</a:t>
            </a:r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২ নং 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খুলে মনযোগ সহকারে পড়।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0D3702-993C-442F-8277-9872B8117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22" y="663439"/>
            <a:ext cx="4132102" cy="5432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4885350" y="204695"/>
            <a:ext cx="2684683" cy="5448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সংক্ষিপ্ত প্রশ্নোত্তর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8938" y="1098261"/>
            <a:ext cx="10578655" cy="205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latin typeface="NikoshBAN" pitchFamily="2" charset="0"/>
                <a:cs typeface="NikoshBAN" pitchFamily="2" charset="0"/>
              </a:rPr>
              <a:t>                                               দুইটি প্রাকৃতিক পরিবেশের উপাদানের নাম লিখ।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Notched Right Arrow 6"/>
          <p:cNvSpPr/>
          <p:nvPr/>
        </p:nvSpPr>
        <p:spPr>
          <a:xfrm>
            <a:off x="675445" y="1463416"/>
            <a:ext cx="658680" cy="33540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723929" y="1098259"/>
            <a:ext cx="1714512" cy="190895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200" dirty="0">
                <a:latin typeface="NikoshBAN" pitchFamily="2" charset="0"/>
                <a:cs typeface="NikoshBAN" pitchFamily="2" charset="0"/>
              </a:rPr>
              <a:t>প্রশ্ন-১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1348614" y="1501362"/>
            <a:ext cx="9968960" cy="22250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24977" y="1543987"/>
            <a:ext cx="1023352" cy="13491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মাটি ও পানি।</a:t>
            </a:r>
            <a:endParaRPr lang="en-US" sz="1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1438" y="2090101"/>
            <a:ext cx="10578655" cy="205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latin typeface="NikoshBAN" pitchFamily="2" charset="0"/>
                <a:cs typeface="NikoshBAN" pitchFamily="2" charset="0"/>
              </a:rPr>
              <a:t>                                              দুইটি মানুষের তৈরি পরিবেশের উপাদানের নাম লিখ।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Notched Right Arrow 11"/>
          <p:cNvSpPr/>
          <p:nvPr/>
        </p:nvSpPr>
        <p:spPr>
          <a:xfrm>
            <a:off x="677945" y="2455256"/>
            <a:ext cx="658680" cy="33540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Pentagon 14"/>
          <p:cNvSpPr/>
          <p:nvPr/>
        </p:nvSpPr>
        <p:spPr>
          <a:xfrm>
            <a:off x="726429" y="2090099"/>
            <a:ext cx="1714512" cy="190895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200" dirty="0">
                <a:latin typeface="NikoshBAN" pitchFamily="2" charset="0"/>
                <a:cs typeface="NikoshBAN" pitchFamily="2" charset="0"/>
              </a:rPr>
              <a:t>প্রশ্ন-২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1351114" y="2493202"/>
            <a:ext cx="9968960" cy="22250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434678" y="2534660"/>
            <a:ext cx="6572296" cy="1810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 ও কলম।</a:t>
            </a:r>
            <a:endParaRPr lang="en-US" sz="1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26428" y="3079441"/>
            <a:ext cx="10578655" cy="205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latin typeface="NikoshBAN" pitchFamily="2" charset="0"/>
                <a:cs typeface="NikoshBAN" pitchFamily="2" charset="0"/>
              </a:rPr>
              <a:t>                                               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তোমার বাড়ির পাশে যে তৃণজাতীয় গাছ দেখ তারা কোথা হতে শক্তি সংগ্রহ করে?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Notched Right Arrow 19"/>
          <p:cNvSpPr/>
          <p:nvPr/>
        </p:nvSpPr>
        <p:spPr>
          <a:xfrm>
            <a:off x="692935" y="3444596"/>
            <a:ext cx="658680" cy="33540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741419" y="3079439"/>
            <a:ext cx="1714512" cy="190895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200" dirty="0">
                <a:latin typeface="NikoshBAN" pitchFamily="2" charset="0"/>
                <a:cs typeface="NikoshBAN" pitchFamily="2" charset="0"/>
              </a:rPr>
              <a:t>প্রশ্ন-৩</a:t>
            </a:r>
            <a:endParaRPr lang="en-US" sz="1200" dirty="0"/>
          </a:p>
        </p:txBody>
      </p:sp>
      <p:sp>
        <p:nvSpPr>
          <p:cNvPr id="22" name="Rectangle 21"/>
          <p:cNvSpPr/>
          <p:nvPr/>
        </p:nvSpPr>
        <p:spPr>
          <a:xfrm>
            <a:off x="1366104" y="3482542"/>
            <a:ext cx="9968960" cy="22250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449668" y="3524000"/>
            <a:ext cx="6572296" cy="1810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1200" dirty="0">
                <a:latin typeface="NikoshBAN" pitchFamily="2" charset="0"/>
                <a:cs typeface="NikoshBAN" pitchFamily="2" charset="0"/>
              </a:rPr>
              <a:t>সূর্যের আলো থেকে</a:t>
            </a:r>
            <a:r>
              <a:rPr lang="bn-IN" sz="1200" dirty="0">
                <a:latin typeface="NikoshBAN" pitchFamily="2" charset="0"/>
                <a:cs typeface="NikoshBAN" pitchFamily="2" charset="0"/>
              </a:rPr>
              <a:t>।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6448" y="4053791"/>
            <a:ext cx="10578655" cy="205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n-IN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তোমার বাগানের হাসনাহেনা উদ্ভিদটি বায়ুর কোন উপাদানটি গ্রহণ করেছে </a:t>
            </a:r>
            <a:r>
              <a:rPr lang="en-US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 </a:t>
            </a:r>
          </a:p>
        </p:txBody>
      </p:sp>
      <p:sp>
        <p:nvSpPr>
          <p:cNvPr id="25" name="Notched Right Arrow 24"/>
          <p:cNvSpPr/>
          <p:nvPr/>
        </p:nvSpPr>
        <p:spPr>
          <a:xfrm>
            <a:off x="662955" y="4418946"/>
            <a:ext cx="658680" cy="33540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711439" y="4053789"/>
            <a:ext cx="1714512" cy="190895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200" dirty="0">
                <a:latin typeface="NikoshBAN" pitchFamily="2" charset="0"/>
                <a:cs typeface="NikoshBAN" pitchFamily="2" charset="0"/>
              </a:rPr>
              <a:t>প্রশ্ন-৪</a:t>
            </a:r>
            <a:endParaRPr lang="en-US" sz="1200" dirty="0"/>
          </a:p>
        </p:txBody>
      </p:sp>
      <p:sp>
        <p:nvSpPr>
          <p:cNvPr id="27" name="Rectangle 26"/>
          <p:cNvSpPr/>
          <p:nvPr/>
        </p:nvSpPr>
        <p:spPr>
          <a:xfrm>
            <a:off x="1336124" y="4456892"/>
            <a:ext cx="9968960" cy="22250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376146" y="4498350"/>
            <a:ext cx="6572296" cy="1810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কার্বন-ডাই-অক্সাইড।</a:t>
            </a:r>
            <a:endParaRPr lang="en-US" sz="1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9" name="Group 56"/>
          <p:cNvGrpSpPr/>
          <p:nvPr/>
        </p:nvGrpSpPr>
        <p:grpSpPr>
          <a:xfrm>
            <a:off x="467195" y="932437"/>
            <a:ext cx="11392525" cy="4928717"/>
            <a:chOff x="467195" y="932437"/>
            <a:chExt cx="11392525" cy="4928717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30" name="Rectangle 29"/>
            <p:cNvSpPr/>
            <p:nvPr/>
          </p:nvSpPr>
          <p:spPr>
            <a:xfrm>
              <a:off x="479685" y="932437"/>
              <a:ext cx="11362545" cy="4928717"/>
            </a:xfrm>
            <a:prstGeom prst="rect">
              <a:avLst/>
            </a:prstGeom>
            <a:noFill/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noFill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479685" y="1903751"/>
              <a:ext cx="11362545" cy="15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82185" y="2895591"/>
              <a:ext cx="11362545" cy="15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97175" y="3884931"/>
              <a:ext cx="11362545" cy="15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67195" y="4859281"/>
              <a:ext cx="11362545" cy="1588"/>
            </a:xfrm>
            <a:prstGeom prst="line">
              <a:avLst/>
            </a:prstGeom>
            <a:ln w="285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726428" y="5043131"/>
            <a:ext cx="10578655" cy="20588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latin typeface="NikoshBAN" pitchFamily="2" charset="0"/>
                <a:cs typeface="NikoshBAN" pitchFamily="2" charset="0"/>
              </a:rPr>
              <a:t>                                                আবাসস্থল কী?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Notched Right Arrow 35"/>
          <p:cNvSpPr/>
          <p:nvPr/>
        </p:nvSpPr>
        <p:spPr>
          <a:xfrm>
            <a:off x="692935" y="5408286"/>
            <a:ext cx="658680" cy="335404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12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Pentagon 36"/>
          <p:cNvSpPr/>
          <p:nvPr/>
        </p:nvSpPr>
        <p:spPr>
          <a:xfrm>
            <a:off x="741419" y="5043129"/>
            <a:ext cx="1714512" cy="190895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200" dirty="0">
                <a:latin typeface="NikoshBAN" pitchFamily="2" charset="0"/>
                <a:cs typeface="NikoshBAN" pitchFamily="2" charset="0"/>
              </a:rPr>
              <a:t>প্রশ্ন-৫</a:t>
            </a:r>
            <a:endParaRPr lang="en-US" sz="1200" dirty="0"/>
          </a:p>
        </p:txBody>
      </p:sp>
      <p:sp>
        <p:nvSpPr>
          <p:cNvPr id="38" name="Rectangle 37"/>
          <p:cNvSpPr/>
          <p:nvPr/>
        </p:nvSpPr>
        <p:spPr>
          <a:xfrm>
            <a:off x="1366104" y="5446232"/>
            <a:ext cx="9968960" cy="222508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1362584" y="5487690"/>
            <a:ext cx="6572296" cy="1810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উদ্ভিদ যে জায়গায় জন্মে এবং প্রাণী যে বিশেষ জায়গায় বাস করে তাই তার বাসস্থান</a:t>
            </a: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3" grpId="0" animBg="1"/>
      <p:bldP spid="2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3403570" y="703943"/>
            <a:ext cx="2944092" cy="630382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41" name="Picture 40" descr="download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903" y="237431"/>
            <a:ext cx="2686050" cy="1704975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1857830" y="2569028"/>
            <a:ext cx="8476342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Wingdings" pitchFamily="2" charset="2"/>
              <a:buChar char="q"/>
            </a:pPr>
            <a:r>
              <a:rPr lang="bn-IN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 ও প্রাণীর জীবনে আশ্রয় ও বাসস্থানের প্রয়োজনীয়তা ৫ টি বাক্য লিখ।</a:t>
            </a:r>
            <a:endParaRPr lang="bn-IN" sz="36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273" y="1427006"/>
            <a:ext cx="89361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643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3527</TotalTime>
  <Words>401</Words>
  <Application>Microsoft Office PowerPoint</Application>
  <PresentationFormat>Widescreen</PresentationFormat>
  <Paragraphs>108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Asim Sen</cp:lastModifiedBy>
  <cp:revision>1330</cp:revision>
  <dcterms:created xsi:type="dcterms:W3CDTF">2017-07-12T02:49:00Z</dcterms:created>
  <dcterms:modified xsi:type="dcterms:W3CDTF">2019-10-15T07:16:02Z</dcterms:modified>
</cp:coreProperties>
</file>