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6" r:id="rId6"/>
    <p:sldId id="261" r:id="rId7"/>
    <p:sldId id="262" r:id="rId8"/>
    <p:sldId id="263" r:id="rId9"/>
    <p:sldId id="277" r:id="rId10"/>
    <p:sldId id="267" r:id="rId11"/>
    <p:sldId id="268" r:id="rId12"/>
    <p:sldId id="274" r:id="rId13"/>
    <p:sldId id="275" r:id="rId14"/>
    <p:sldId id="276" r:id="rId15"/>
    <p:sldId id="264" r:id="rId16"/>
    <p:sldId id="265" r:id="rId17"/>
    <p:sldId id="269" r:id="rId18"/>
    <p:sldId id="270" r:id="rId19"/>
    <p:sldId id="271" r:id="rId20"/>
    <p:sldId id="272" r:id="rId21"/>
    <p:sldId id="273" r:id="rId22"/>
  </p:sldIdLst>
  <p:sldSz cx="12192000" cy="6858000"/>
  <p:notesSz cx="6858000" cy="9144000"/>
  <p:defaultTextStyle>
    <a:defPPr>
      <a:defRPr lang="bn-B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2" autoAdjust="0"/>
    <p:restoredTop sz="94660"/>
  </p:normalViewPr>
  <p:slideViewPr>
    <p:cSldViewPr snapToGrid="0">
      <p:cViewPr varScale="1">
        <p:scale>
          <a:sx n="70" d="100"/>
          <a:sy n="70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n-B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F46D9-8F57-4962-9025-C1A042C200FA}" type="datetimeFigureOut">
              <a:rPr lang="bn-BD" smtClean="0"/>
              <a:pPr/>
              <a:t>16-02-41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7CAB-E48A-452E-8975-CF4F9E913FF6}" type="slidenum">
              <a:rPr lang="bn-BD" smtClean="0"/>
              <a:pPr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789482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n-B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F46D9-8F57-4962-9025-C1A042C200FA}" type="datetimeFigureOut">
              <a:rPr lang="bn-BD" smtClean="0"/>
              <a:pPr/>
              <a:t>16-02-41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7CAB-E48A-452E-8975-CF4F9E913FF6}" type="slidenum">
              <a:rPr lang="bn-BD" smtClean="0"/>
              <a:pPr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857055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F46D9-8F57-4962-9025-C1A042C200FA}" type="datetimeFigureOut">
              <a:rPr lang="bn-BD" smtClean="0"/>
              <a:pPr/>
              <a:t>16-02-41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7CAB-E48A-452E-8975-CF4F9E913FF6}" type="slidenum">
              <a:rPr lang="bn-BD" smtClean="0"/>
              <a:pPr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424496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n-B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n-B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F46D9-8F57-4962-9025-C1A042C200FA}" type="datetimeFigureOut">
              <a:rPr lang="bn-BD" smtClean="0"/>
              <a:pPr/>
              <a:t>16-02-41</a:t>
            </a:fld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7CAB-E48A-452E-8975-CF4F9E913FF6}" type="slidenum">
              <a:rPr lang="bn-BD" smtClean="0"/>
              <a:pPr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466412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n-B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n-B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F46D9-8F57-4962-9025-C1A042C200FA}" type="datetimeFigureOut">
              <a:rPr lang="bn-BD" smtClean="0"/>
              <a:pPr/>
              <a:t>16-02-41</a:t>
            </a:fld>
            <a:endParaRPr lang="bn-B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7CAB-E48A-452E-8975-CF4F9E913FF6}" type="slidenum">
              <a:rPr lang="bn-BD" smtClean="0"/>
              <a:pPr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622569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F46D9-8F57-4962-9025-C1A042C200FA}" type="datetimeFigureOut">
              <a:rPr lang="bn-BD" smtClean="0"/>
              <a:pPr/>
              <a:t>16-02-41</a:t>
            </a:fld>
            <a:endParaRPr lang="bn-B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7CAB-E48A-452E-8975-CF4F9E913FF6}" type="slidenum">
              <a:rPr lang="bn-BD" smtClean="0"/>
              <a:pPr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4058380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F46D9-8F57-4962-9025-C1A042C200FA}" type="datetimeFigureOut">
              <a:rPr lang="bn-BD" smtClean="0"/>
              <a:pPr/>
              <a:t>16-02-41</a:t>
            </a:fld>
            <a:endParaRPr lang="bn-B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7CAB-E48A-452E-8975-CF4F9E913FF6}" type="slidenum">
              <a:rPr lang="bn-BD" smtClean="0"/>
              <a:pPr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715746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n-B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F46D9-8F57-4962-9025-C1A042C200FA}" type="datetimeFigureOut">
              <a:rPr lang="bn-BD" smtClean="0"/>
              <a:pPr/>
              <a:t>16-02-41</a:t>
            </a:fld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7CAB-E48A-452E-8975-CF4F9E913FF6}" type="slidenum">
              <a:rPr lang="bn-BD" smtClean="0"/>
              <a:pPr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945773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n-B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F46D9-8F57-4962-9025-C1A042C200FA}" type="datetimeFigureOut">
              <a:rPr lang="bn-BD" smtClean="0"/>
              <a:pPr/>
              <a:t>16-02-41</a:t>
            </a:fld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7CAB-E48A-452E-8975-CF4F9E913FF6}" type="slidenum">
              <a:rPr lang="bn-BD" smtClean="0"/>
              <a:pPr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167122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n-B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F46D9-8F57-4962-9025-C1A042C200FA}" type="datetimeFigureOut">
              <a:rPr lang="bn-BD" smtClean="0"/>
              <a:pPr/>
              <a:t>16-02-41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7CAB-E48A-452E-8975-CF4F9E913FF6}" type="slidenum">
              <a:rPr lang="bn-BD" smtClean="0"/>
              <a:pPr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4172169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n-B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F46D9-8F57-4962-9025-C1A042C200FA}" type="datetimeFigureOut">
              <a:rPr lang="bn-BD" smtClean="0"/>
              <a:pPr/>
              <a:t>16-02-41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7CAB-E48A-452E-8975-CF4F9E913FF6}" type="slidenum">
              <a:rPr lang="bn-BD" smtClean="0"/>
              <a:pPr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483022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n-B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n-B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F46D9-8F57-4962-9025-C1A042C200FA}" type="datetimeFigureOut">
              <a:rPr lang="bn-BD" smtClean="0"/>
              <a:pPr/>
              <a:t>16-02-41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27CAB-E48A-452E-8975-CF4F9E913FF6}" type="slidenum">
              <a:rPr lang="bn-BD" smtClean="0"/>
              <a:pPr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64101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n-B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609" y="46380"/>
            <a:ext cx="4737374" cy="553158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796146" y="5652654"/>
            <a:ext cx="5181600" cy="102523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46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4449169" y="180110"/>
            <a:ext cx="4026091" cy="6933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2471" y="3889614"/>
            <a:ext cx="5347854" cy="232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শাহিদুর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রহমান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/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সহকারী</a:t>
            </a:r>
            <a:r>
              <a:rPr lang="bn-BD" sz="2800" dirty="0" smtClean="0">
                <a:latin typeface="SutonnyMJ" pitchFamily="2" charset="0"/>
                <a:cs typeface="NikoshBAN" panose="02000000000000000000" pitchFamily="2" charset="0"/>
              </a:rPr>
              <a:t> শিক্ষক</a:t>
            </a:r>
          </a:p>
          <a:p>
            <a:pPr algn="ctr"/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কবুতরমারী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bn-BD" sz="2800" dirty="0" smtClean="0">
                <a:latin typeface="SutonnyMJ" pitchFamily="2" charset="0"/>
                <a:cs typeface="NikoshBAN" panose="02000000000000000000" pitchFamily="2" charset="0"/>
              </a:rPr>
              <a:t>স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রঃ</a:t>
            </a:r>
            <a:r>
              <a:rPr lang="bn-BD" sz="2800" dirty="0" smtClean="0">
                <a:latin typeface="SutonnyMJ" pitchFamily="2" charset="0"/>
                <a:cs typeface="NikoshBAN" panose="02000000000000000000" pitchFamily="2" charset="0"/>
              </a:rPr>
              <a:t> প্রাঃ বিদ্যালয়</a:t>
            </a:r>
            <a:endParaRPr lang="en-US" sz="2800" dirty="0" smtClean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নকলা,শেরপুর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।</a:t>
            </a:r>
            <a:r>
              <a:rPr lang="bn-BD" sz="2800" dirty="0" smtClean="0">
                <a:latin typeface="SutonnyMJ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85709" y="3889614"/>
            <a:ext cx="3823855" cy="223595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পঞ্চম</a:t>
            </a:r>
          </a:p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প্রাথমিক গণিত </a:t>
            </a:r>
          </a:p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343" y="1123212"/>
            <a:ext cx="2573741" cy="251664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990027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3089564" y="110836"/>
            <a:ext cx="6248400" cy="1884219"/>
          </a:xfrm>
          <a:prstGeom prst="left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540327" y="2964872"/>
            <a:ext cx="2549237" cy="1302328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4" name="Right Arrow 3"/>
          <p:cNvSpPr/>
          <p:nvPr/>
        </p:nvSpPr>
        <p:spPr>
          <a:xfrm>
            <a:off x="471054" y="5264727"/>
            <a:ext cx="2687782" cy="1246909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6" name="Rectangle 5"/>
          <p:cNvSpPr/>
          <p:nvPr/>
        </p:nvSpPr>
        <p:spPr>
          <a:xfrm>
            <a:off x="3574472" y="2715492"/>
            <a:ext cx="6331527" cy="15240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৮.১- গড় কি তা বলতে পারবে।</a:t>
            </a:r>
          </a:p>
          <a:p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05198" y="5015346"/>
            <a:ext cx="6470073" cy="139930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৮.২-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গড় নির্ণয় করতে পারবে।</a:t>
            </a: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96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064326" y="3394362"/>
            <a:ext cx="8825347" cy="3089565"/>
          </a:xfrm>
          <a:prstGeom prst="roundRect">
            <a:avLst>
              <a:gd name="adj" fmla="val 28071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এসো আমরা একটা গাণিতিক ধাঁধা নিয়ে আলোচনা করি---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668982" y="249381"/>
            <a:ext cx="4918363" cy="159327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আবেগ সৃষ্টি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42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28800" y="1371601"/>
            <a:ext cx="9351818" cy="3228106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একটি গাছে ২৫টি পাখি বসে ছিল?একটি শিকারি এসে একটি পাখিকে গুলি মারলো- বলো তো গাছে আর কয়টি পাখি রইল?</a:t>
            </a:r>
            <a:endParaRPr lang="bn-BD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42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61112" y="2086098"/>
            <a:ext cx="7042068" cy="207818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পাঠের শিরোনামঃ গড় এর ধারণা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97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474455" y="185567"/>
            <a:ext cx="7232072" cy="186442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উপস্থাপনের ধাপসমূহঃ</a:t>
            </a: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lowchart: Process 3"/>
          <p:cNvSpPr/>
          <p:nvPr/>
        </p:nvSpPr>
        <p:spPr>
          <a:xfrm>
            <a:off x="775855" y="2355273"/>
            <a:ext cx="10058401" cy="3879272"/>
          </a:xfrm>
          <a:prstGeom prst="flowChart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1। সংখ্যা গূলো যোগ করতে পারবে ।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মোট কয়টি সংখ্যা তা বলতে পারবে।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সংখ্যা গূলোর যোগফলকে মোট সংখ্যা দিয়ে ভাগ করতে পারবে। </a:t>
            </a: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0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174" y="482525"/>
            <a:ext cx="906260" cy="16939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15" y="341634"/>
            <a:ext cx="906260" cy="16939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726" y="345046"/>
            <a:ext cx="906260" cy="16939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583" y="487854"/>
            <a:ext cx="906260" cy="16939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837" y="446289"/>
            <a:ext cx="906260" cy="16939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481" y="443519"/>
            <a:ext cx="906260" cy="16939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487" y="469311"/>
            <a:ext cx="906260" cy="16939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422" y="501494"/>
            <a:ext cx="906260" cy="169394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073" y="554142"/>
            <a:ext cx="906260" cy="169394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2489" y="498511"/>
            <a:ext cx="906260" cy="169394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31" y="348882"/>
            <a:ext cx="906260" cy="169394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740" y="319041"/>
            <a:ext cx="906260" cy="1693943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0" y="3038621"/>
            <a:ext cx="11577711" cy="27150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63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44421  E" pathEditMode="relative" ptsTypes="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44421  E" pathEditMode="relative" ptsTypes="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44421  E" pathEditMode="relative" ptsTypes="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5494E-6 -2.31267E-7 L -1.35494E-6 0.4442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44421  E" pathEditMode="relative" ptsTypes="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44421  E" pathEditMode="relative" ptsTypes="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44421  E" pathEditMode="relative" ptsTypes="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44421  E" pathEditMode="relative" ptsTypes="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44421  E" pathEditMode="relative" ptsTypes="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44421  E" pathEditMode="relative" ptsTypes="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44421  E" pathEditMode="relative" ptsTypes="">
                                      <p:cBhvr>
                                        <p:cTn id="4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44421  E" pathEditMode="relative" ptsTypes=""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174" y="482525"/>
            <a:ext cx="906260" cy="16939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40" y="679259"/>
            <a:ext cx="906260" cy="16939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720" y="499790"/>
            <a:ext cx="906260" cy="16939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808" y="501922"/>
            <a:ext cx="906260" cy="16939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181" y="544763"/>
            <a:ext cx="906260" cy="16939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081" y="584196"/>
            <a:ext cx="906260" cy="1693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758" y="497447"/>
            <a:ext cx="906260" cy="16939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422" y="501494"/>
            <a:ext cx="906260" cy="16939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380" y="610413"/>
            <a:ext cx="906260" cy="16939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781" y="582917"/>
            <a:ext cx="906260" cy="169394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311" y="616168"/>
            <a:ext cx="906260" cy="16939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072" y="530057"/>
            <a:ext cx="906260" cy="169394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68812" y="295421"/>
            <a:ext cx="11577711" cy="27150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01858" y="3643532"/>
            <a:ext cx="2912013" cy="18710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953021" y="3629465"/>
            <a:ext cx="2912013" cy="18710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357403" y="3601329"/>
            <a:ext cx="2912013" cy="18710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38 -0.08187 L 0.01041 0.438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26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-0.03492 L 0.23533 0.4710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00" y="25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3807E-7 -4.7086E-6 L 0.43941 0.4634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00" y="23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55 -0.06753 L -0.1269 0.4468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25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14 -0.06984 L 0.07732 0.4794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0" y="2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7862E-6 -7.67808E-7 L 0.28817 0.4590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00" y="2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24 -0.08395 L -0.26071 0.4509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00" y="2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83 -0.00208 L -0.05987 0.4590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0" y="2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7412E-6 -1.94265E-7 L 0.1131 0.4424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0" y="2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76 -0.11078 L -0.42444 0.4588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00" y="28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28 -0.0555 L -0.202 0.46924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00" y="26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06 -0.04718 L -0.01145 0.44473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24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7091" y="1939637"/>
            <a:ext cx="2590799" cy="112221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22618" y="1981201"/>
            <a:ext cx="2535381" cy="117763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68144" y="1939635"/>
            <a:ext cx="2299855" cy="116378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Equal 6"/>
          <p:cNvSpPr/>
          <p:nvPr/>
        </p:nvSpPr>
        <p:spPr>
          <a:xfrm>
            <a:off x="7148944" y="4336472"/>
            <a:ext cx="1440873" cy="817418"/>
          </a:xfrm>
          <a:prstGeom prst="mathEqua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672946" y="4059380"/>
            <a:ext cx="3117273" cy="1288473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Plus 8"/>
          <p:cNvSpPr/>
          <p:nvPr/>
        </p:nvSpPr>
        <p:spPr>
          <a:xfrm>
            <a:off x="2840181" y="1953489"/>
            <a:ext cx="1565563" cy="1122219"/>
          </a:xfrm>
          <a:prstGeom prst="mathPlu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0" name="Plus 9"/>
          <p:cNvSpPr/>
          <p:nvPr/>
        </p:nvSpPr>
        <p:spPr>
          <a:xfrm>
            <a:off x="6774872" y="1870365"/>
            <a:ext cx="1704110" cy="1149928"/>
          </a:xfrm>
          <a:prstGeom prst="mathPlu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0831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20434" y="886691"/>
            <a:ext cx="3726873" cy="193963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ivision 2"/>
          <p:cNvSpPr/>
          <p:nvPr/>
        </p:nvSpPr>
        <p:spPr>
          <a:xfrm>
            <a:off x="4807527" y="942109"/>
            <a:ext cx="2507673" cy="2078182"/>
          </a:xfrm>
          <a:prstGeom prst="mathDivid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4" name="Rounded Rectangle 3"/>
          <p:cNvSpPr/>
          <p:nvPr/>
        </p:nvSpPr>
        <p:spPr>
          <a:xfrm>
            <a:off x="7703128" y="831273"/>
            <a:ext cx="3602182" cy="2161308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Equal 4"/>
          <p:cNvSpPr/>
          <p:nvPr/>
        </p:nvSpPr>
        <p:spPr>
          <a:xfrm>
            <a:off x="4170217" y="3075710"/>
            <a:ext cx="3117273" cy="1662545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754582" y="4821382"/>
            <a:ext cx="3865418" cy="166254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5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9491" y="775855"/>
            <a:ext cx="2826327" cy="37684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3" name="Minus 2"/>
          <p:cNvSpPr/>
          <p:nvPr/>
        </p:nvSpPr>
        <p:spPr>
          <a:xfrm>
            <a:off x="526472" y="-1551710"/>
            <a:ext cx="748146" cy="9157855"/>
          </a:xfrm>
          <a:prstGeom prst="mathMinus">
            <a:avLst>
              <a:gd name="adj1" fmla="val 2473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5" name="Minus 4"/>
          <p:cNvSpPr/>
          <p:nvPr/>
        </p:nvSpPr>
        <p:spPr>
          <a:xfrm>
            <a:off x="1385456" y="-762000"/>
            <a:ext cx="762000" cy="7994073"/>
          </a:xfrm>
          <a:prstGeom prst="mathMinu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6" name="Minus 5"/>
          <p:cNvSpPr/>
          <p:nvPr/>
        </p:nvSpPr>
        <p:spPr>
          <a:xfrm>
            <a:off x="2244437" y="-1911927"/>
            <a:ext cx="748146" cy="9157855"/>
          </a:xfrm>
          <a:prstGeom prst="mathMinus">
            <a:avLst>
              <a:gd name="adj1" fmla="val 32900"/>
            </a:avLst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7" name="Rounded Rectangle 6"/>
          <p:cNvSpPr/>
          <p:nvPr/>
        </p:nvSpPr>
        <p:spPr>
          <a:xfrm>
            <a:off x="4003963" y="942109"/>
            <a:ext cx="3158837" cy="367145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0" name="Rectangle 9"/>
          <p:cNvSpPr/>
          <p:nvPr/>
        </p:nvSpPr>
        <p:spPr>
          <a:xfrm>
            <a:off x="7855526" y="997528"/>
            <a:ext cx="3629891" cy="36437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1" name="Flowchart: Terminator 10"/>
          <p:cNvSpPr/>
          <p:nvPr/>
        </p:nvSpPr>
        <p:spPr>
          <a:xfrm>
            <a:off x="8174182" y="2119745"/>
            <a:ext cx="872837" cy="1981199"/>
          </a:xfrm>
          <a:prstGeom prst="flowChartTerminato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2" name="Flowchart: Terminator 11"/>
          <p:cNvSpPr/>
          <p:nvPr/>
        </p:nvSpPr>
        <p:spPr>
          <a:xfrm>
            <a:off x="9324107" y="2119743"/>
            <a:ext cx="775856" cy="1939637"/>
          </a:xfrm>
          <a:prstGeom prst="flowChartTerminato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3" name="Flowchart: Terminator 12"/>
          <p:cNvSpPr/>
          <p:nvPr/>
        </p:nvSpPr>
        <p:spPr>
          <a:xfrm>
            <a:off x="10335492" y="2133599"/>
            <a:ext cx="734290" cy="1911927"/>
          </a:xfrm>
          <a:prstGeom prst="flowChartTerminato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1" name="Rectangle 20"/>
          <p:cNvSpPr/>
          <p:nvPr/>
        </p:nvSpPr>
        <p:spPr>
          <a:xfrm>
            <a:off x="4239491" y="2161309"/>
            <a:ext cx="2673927" cy="224443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2" name="Rounded Rectangle 21"/>
          <p:cNvSpPr/>
          <p:nvPr/>
        </p:nvSpPr>
        <p:spPr>
          <a:xfrm>
            <a:off x="193964" y="4918363"/>
            <a:ext cx="1080654" cy="69272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৩৫</a:t>
            </a:r>
            <a:endParaRPr lang="bn-BD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330036" y="4890655"/>
            <a:ext cx="997528" cy="720435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২৫</a:t>
            </a:r>
            <a:endParaRPr lang="bn-BD" sz="4800" dirty="0"/>
          </a:p>
        </p:txBody>
      </p:sp>
      <p:sp>
        <p:nvSpPr>
          <p:cNvPr id="24" name="Rounded Rectangle 23"/>
          <p:cNvSpPr/>
          <p:nvPr/>
        </p:nvSpPr>
        <p:spPr>
          <a:xfrm>
            <a:off x="2424544" y="4876801"/>
            <a:ext cx="1052947" cy="748144"/>
          </a:xfrm>
          <a:prstGeom prst="roundRect">
            <a:avLst>
              <a:gd name="adj" fmla="val 26042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৩০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765964" y="4987636"/>
            <a:ext cx="1731817" cy="77585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৯০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7689273" y="5015344"/>
            <a:ext cx="1413163" cy="817418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৩০</a:t>
            </a:r>
            <a:endParaRPr lang="bn-BD" sz="4800" dirty="0"/>
          </a:p>
        </p:txBody>
      </p:sp>
      <p:sp>
        <p:nvSpPr>
          <p:cNvPr id="27" name="Rounded Rectangle 26"/>
          <p:cNvSpPr/>
          <p:nvPr/>
        </p:nvSpPr>
        <p:spPr>
          <a:xfrm>
            <a:off x="9254837" y="5015345"/>
            <a:ext cx="1205346" cy="858981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৩০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10515598" y="5043053"/>
            <a:ext cx="1191494" cy="831273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৩০</a:t>
            </a:r>
            <a:endParaRPr lang="bn-BD" sz="4800" dirty="0"/>
          </a:p>
        </p:txBody>
      </p:sp>
    </p:spTree>
    <p:extLst>
      <p:ext uri="{BB962C8B-B14F-4D97-AF65-F5344CB8AC3E}">
        <p14:creationId xmlns:p14="http://schemas.microsoft.com/office/powerpoint/2010/main" val="1401154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66256" y="1967345"/>
            <a:ext cx="4918362" cy="1399309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বাবুর </a:t>
            </a:r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ওজন=২৫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কেজি ওজন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80109" y="3560617"/>
            <a:ext cx="5070763" cy="1413163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সুমনের ওজন=৩০ কেজি ওজন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5514109" y="1177636"/>
            <a:ext cx="3948545" cy="3269673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6" name="Rounded Rectangle 5"/>
          <p:cNvSpPr/>
          <p:nvPr/>
        </p:nvSpPr>
        <p:spPr>
          <a:xfrm>
            <a:off x="9587347" y="720437"/>
            <a:ext cx="2396836" cy="407323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৯০ কেজি ওজন</a:t>
            </a:r>
            <a:endParaRPr lang="bn-BD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084619" y="4890655"/>
            <a:ext cx="5985164" cy="1814945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9600" baseline="-25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৩৫+২৫+৩০=৯০</a:t>
            </a:r>
            <a:endParaRPr lang="bn-BD" sz="9600" baseline="-25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80109" y="152401"/>
            <a:ext cx="5001492" cy="167639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রাজুর ওজন=৩৫ কেজি ওজন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89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343892" y="1205346"/>
            <a:ext cx="3047998" cy="2022763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৯০</a:t>
            </a:r>
            <a:endParaRPr lang="bn-BD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Division 5"/>
          <p:cNvSpPr/>
          <p:nvPr/>
        </p:nvSpPr>
        <p:spPr>
          <a:xfrm>
            <a:off x="5153890" y="1413164"/>
            <a:ext cx="1704110" cy="1510144"/>
          </a:xfrm>
          <a:prstGeom prst="mathDivid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" name="Rounded Rectangle 1"/>
          <p:cNvSpPr/>
          <p:nvPr/>
        </p:nvSpPr>
        <p:spPr>
          <a:xfrm>
            <a:off x="7897090" y="1149926"/>
            <a:ext cx="3172691" cy="2078183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67199" y="4294908"/>
            <a:ext cx="3657601" cy="1759528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smtClean="0">
                <a:latin typeface="NikoshBAN" panose="02000000000000000000" pitchFamily="2" charset="0"/>
                <a:cs typeface="NikoshBAN" panose="02000000000000000000" pitchFamily="2" charset="0"/>
              </a:rPr>
              <a:t>৩০</a:t>
            </a:r>
            <a:endParaRPr lang="bn-BD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30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588326" y="734292"/>
            <a:ext cx="5666509" cy="108065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বই সংযোজন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02327" y="2895600"/>
            <a:ext cx="9531928" cy="229985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 তোমাদের বই এর ৮৯ পৃষ্টা বের করে মনোযোগ সহকারে দেখ-৮.১ গড়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99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158836" y="235528"/>
            <a:ext cx="4765964" cy="144087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32509" y="2258290"/>
            <a:ext cx="3269673" cy="123305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শাপলা দল -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031672" y="2299853"/>
            <a:ext cx="2576945" cy="121920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6" name="Rounded Rectangle 5"/>
          <p:cNvSpPr/>
          <p:nvPr/>
        </p:nvSpPr>
        <p:spPr>
          <a:xfrm>
            <a:off x="6816436" y="2161310"/>
            <a:ext cx="5209309" cy="138545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গড় নির্ণয় কর -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92726" y="4488873"/>
            <a:ext cx="8340438" cy="195349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৬,৬,৬,৬,৬</a:t>
            </a: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2। ৭০,৯০,৮০,১২০,১১০,১৩০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19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685309" y="277090"/>
            <a:ext cx="4765964" cy="1274619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98764" y="2008909"/>
            <a:ext cx="3394363" cy="1288473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গোলাপ দল-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4724401" y="2105892"/>
            <a:ext cx="2452254" cy="1136072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5" name="Rounded Rectangle 4"/>
          <p:cNvSpPr/>
          <p:nvPr/>
        </p:nvSpPr>
        <p:spPr>
          <a:xfrm>
            <a:off x="7578436" y="1828799"/>
            <a:ext cx="4308763" cy="1745674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গড় নির্ণয় কর-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7927" y="4225635"/>
            <a:ext cx="9781310" cy="2036619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৭,৭,৭,৭,৭</a:t>
            </a: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৬০,৮০,৯০,৭০,৫০,৯০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63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12472" y="207818"/>
            <a:ext cx="4959927" cy="131618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-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84909" y="2258291"/>
            <a:ext cx="3200400" cy="1260764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টগর দল-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4530436" y="2507672"/>
            <a:ext cx="1704109" cy="1039091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5" name="Rounded Rectangle 4"/>
          <p:cNvSpPr/>
          <p:nvPr/>
        </p:nvSpPr>
        <p:spPr>
          <a:xfrm>
            <a:off x="7329055" y="2050473"/>
            <a:ext cx="4336472" cy="1939635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গড় নির্ণয় কর-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4184073"/>
            <a:ext cx="9739747" cy="2036617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৯,৯,৯,৯,৯</a:t>
            </a: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৫০,৪০,২০,১০,৩০,৬০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77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58982" y="290945"/>
            <a:ext cx="3546764" cy="126076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মূল্যায়ণ -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787236" y="1898072"/>
            <a:ext cx="8783782" cy="1565563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১২৫টি আম ৫ জনকে ভাগ করে দিলে গড়ে কয়টি করে আম পেল?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801091" y="4114800"/>
            <a:ext cx="8866909" cy="1690256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১৪৫০টি লিচু ১০ জনকে ভাগ করে দিলে গড়ে কয়টি করে লিচু পেল?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71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784763" y="138545"/>
            <a:ext cx="5015346" cy="15240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38545" y="1939636"/>
            <a:ext cx="6012873" cy="155171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গড় নির্ণয় কর-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385455" y="3823855"/>
            <a:ext cx="8257309" cy="123305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১২,১১,১০,৯,১১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413164" y="5292436"/>
            <a:ext cx="8201892" cy="1246909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১৩,১২,১১,৬,১২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28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909455" y="4959927"/>
            <a:ext cx="5264727" cy="175952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bn-BD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855" y="271827"/>
            <a:ext cx="8104909" cy="453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20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576</TotalTime>
  <Words>235</Words>
  <Application>Microsoft Office PowerPoint</Application>
  <PresentationFormat>Widescreen</PresentationFormat>
  <Paragraphs>68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NikoshBAN</vt:lpstr>
      <vt:lpstr>SutonnyMJ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PTI-Pc</dc:creator>
  <cp:lastModifiedBy>Shahidur Rahman</cp:lastModifiedBy>
  <cp:revision>161</cp:revision>
  <dcterms:created xsi:type="dcterms:W3CDTF">2018-03-03T10:37:01Z</dcterms:created>
  <dcterms:modified xsi:type="dcterms:W3CDTF">2019-10-15T12:27:09Z</dcterms:modified>
</cp:coreProperties>
</file>