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8.jpg" ContentType="image/png"/>
  <Override PartName="/ppt/media/image1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1" r:id="rId2"/>
    <p:sldId id="258" r:id="rId3"/>
    <p:sldId id="259" r:id="rId4"/>
    <p:sldId id="280" r:id="rId5"/>
    <p:sldId id="262" r:id="rId6"/>
    <p:sldId id="260" r:id="rId7"/>
    <p:sldId id="263" r:id="rId8"/>
    <p:sldId id="265" r:id="rId9"/>
    <p:sldId id="272" r:id="rId10"/>
    <p:sldId id="278" r:id="rId11"/>
    <p:sldId id="274" r:id="rId12"/>
    <p:sldId id="275" r:id="rId13"/>
    <p:sldId id="277" r:id="rId14"/>
    <p:sldId id="279" r:id="rId15"/>
    <p:sldId id="266" r:id="rId16"/>
    <p:sldId id="267" r:id="rId17"/>
    <p:sldId id="276" r:id="rId18"/>
    <p:sldId id="269" r:id="rId19"/>
    <p:sldId id="271" r:id="rId20"/>
    <p:sldId id="270" r:id="rId21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>
        <p:scale>
          <a:sx n="81" d="100"/>
          <a:sy n="81" d="100"/>
        </p:scale>
        <p:origin x="-108" y="60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image" Target="../media/image11.gif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 বিজ্ঞানী জন ভন নিউম্যান সর্বপ্রথম কম্পিউটার ভাইরাস নিয়ে আলোচনা করেন ১৯৪৯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পুনরুৎপাদনশীল প্রোগ্রামকে প্রথম ভাইরাস নামকরণ করেন  বিজ্ঞানী ফ্রেডরিক বি কোহেন।</a:t>
          </a:r>
          <a:endParaRPr lang="en-US" dirty="0"/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সত্তর দশকে ইন্টারনেটের আদি অবস্থা আরপানেট (ARPANET)  এ ক্রিপার ভাইরাস নামে একটি ভাইরাস চিহ্নিত করা হয়।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1982 সালে এলক ক্লোনার (ELK CLONER) ফ্লপি ডিস্কের মাধ্যমে সাড়া পৃথিবীতে ছড়িয়ে পড়ে।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ভাইরাসের বিধ্বংসী আচরণ প্রথম প্রকাশি হয় </a:t>
          </a:r>
          <a:r>
            <a: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ভাইরাসের </a:t>
          </a:r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মাধ্যমে, ১৯৮৬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 আবিষ্কার করেন পাকিস্তানি দুই ভাই </a:t>
          </a:r>
          <a:r>
            <a:rPr lang="en-US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ভাসিত ফারুক আলভি এবং আমজাদ ফারুক আলভি।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448C4-4532-40B1-99CB-606AB4D75C6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49D73-A0E2-4461-9BDC-E68113BC7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83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প্রশ্ন</a:t>
            </a:r>
            <a:r>
              <a:rPr lang="en-US" baseline="0" dirty="0" smtClean="0"/>
              <a:t> জিজ্ঞাসা করার মাধ্যমে ভাইরাসে আক্রমন হয়ে যেমন ক্ষতি হয় তেমনি কম্পিউটারের কি কি ক্ষতি হয় সেই বিষয়গুলো  শিক্ষার্থীদের বুঝাতে হবে যা পরবর্তী স্লাইডে দেখানো হয়েছে।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3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অনিবাসী ও নিবাসী</a:t>
            </a:r>
            <a:r>
              <a:rPr lang="en-US" baseline="0" dirty="0" smtClean="0"/>
              <a:t> ভাইরাসের কার্যপ্রক্রিয়া বর্ণনা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47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মানবদেহের</a:t>
            </a:r>
            <a:r>
              <a:rPr lang="en-US" baseline="0" dirty="0" smtClean="0"/>
              <a:t> ভাইরাস থেকে পরিত্রাণের জন্য এন্টিবায়োটিক ব্যবহার করা হয়। সেহেতো কম্পিউটার ভাইরাস মুক্ত করার জন্য ও যে এন্টিভইরাস আছে সেদিকে শিক্ষার্থীদের ধাবিত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17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6C311-A61A-4A25-B297-9885C8084695}" type="datetime12">
              <a:rPr lang="en-US" smtClean="0"/>
              <a:t>4:32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218" y="53788"/>
            <a:ext cx="876367" cy="658905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5" y="-100855"/>
            <a:ext cx="1287724" cy="813547"/>
          </a:xfrm>
          <a:prstGeom prst="rect">
            <a:avLst/>
          </a:prstGeom>
        </p:spPr>
      </p:pic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68" y="6185648"/>
            <a:ext cx="924062" cy="694765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8782" y="6185648"/>
            <a:ext cx="924062" cy="69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5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F177-F2ED-4FF2-90C1-D8BD6AF9CAD7}" type="datetime12">
              <a:rPr lang="en-US" smtClean="0"/>
              <a:t>4:32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7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F00D2-61FA-4B48-98B8-E2F9D53EF222}" type="datetime12">
              <a:rPr lang="en-US" smtClean="0"/>
              <a:t>4:32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6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C4D-2632-408F-8381-9A4913841AE0}" type="datetime12">
              <a:rPr lang="en-US" smtClean="0"/>
              <a:t>4:32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1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80CF-8656-4A8B-B766-1F358B3D23AC}" type="datetime12">
              <a:rPr lang="en-US" smtClean="0"/>
              <a:t>4:32 PM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9F37-FECC-477B-A025-EF779E292EAF}" type="datetime12">
              <a:rPr lang="en-US" smtClean="0"/>
              <a:t>4:32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4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699B-9285-470B-BDD8-D870372CF0FB}" type="datetime12">
              <a:rPr lang="en-US" smtClean="0"/>
              <a:t>4:32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3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6D42-AC1E-4EEC-BCCC-1C81C782FA16}" type="datetime12">
              <a:rPr lang="en-US" smtClean="0"/>
              <a:t>4:32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C30-BEB8-49BB-A8D4-93B31A4BBB1A}" type="datetime12">
              <a:rPr lang="en-US" smtClean="0"/>
              <a:t>4:32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8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EBCE-B96F-4EEC-9EB9-46CF1421611D}" type="datetime12">
              <a:rPr lang="en-US" smtClean="0"/>
              <a:t>4:32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3A77-E98D-41E0-B501-E4BB07D5A376}" type="datetime12">
              <a:rPr lang="en-US" smtClean="0"/>
              <a:t>4:32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4E7FF-BE4F-485C-B1FE-FA8A78D31DBA}" type="datetime12">
              <a:rPr lang="en-US" smtClean="0"/>
              <a:t>4:32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2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X6fEEKCRd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19" y="857251"/>
            <a:ext cx="9144000" cy="51530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919" y="857250"/>
            <a:ext cx="9144000" cy="366082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4925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4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1349" y="1162854"/>
            <a:ext cx="1175644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349" y="2286000"/>
            <a:ext cx="11756442" cy="32316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তাছলিমা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সুলতানা</a:t>
            </a:r>
            <a:endParaRPr lang="bn-IN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endParaRPr lang="en-US" sz="40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মাদানি</a:t>
            </a:r>
            <a:r>
              <a:rPr lang="en-US" sz="4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কমপ্লেক্স</a:t>
            </a:r>
            <a:r>
              <a:rPr lang="en-US" sz="4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4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bn-IN" sz="40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রাজবাড়ী</a:t>
            </a:r>
            <a:endParaRPr lang="en-US" sz="44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০১৭১২৬৫৯৮৫৭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090" y="2286000"/>
            <a:ext cx="1927948" cy="292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963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ocuments\lapt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25" y="2335143"/>
            <a:ext cx="4585665" cy="315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676400"/>
            <a:ext cx="1216183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2119" y="2947701"/>
            <a:ext cx="7601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</a:p>
          <a:p>
            <a:pPr algn="ctr"/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অষ্টম শ্রেণি</a:t>
            </a:r>
          </a:p>
          <a:p>
            <a:pPr algn="ctr"/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3য় অধ্যায় (পাঠ-১৭, 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84132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F177-F2ED-4FF2-90C1-D8BD6AF9CAD7}" type="datetime12">
              <a:rPr lang="en-US" smtClean="0"/>
              <a:t>4:32 PM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4</a:t>
            </a:fld>
            <a:endParaRPr lang="en-US"/>
          </a:p>
        </p:txBody>
      </p:sp>
      <p:sp>
        <p:nvSpPr>
          <p:cNvPr id="2" name="Rectangle 1">
            <a:hlinkClick r:id="rId2"/>
          </p:cNvPr>
          <p:cNvSpPr/>
          <p:nvPr/>
        </p:nvSpPr>
        <p:spPr>
          <a:xfrm>
            <a:off x="3219719" y="2789270"/>
            <a:ext cx="5692462" cy="978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https://www.youtube.com/watch?v=zX6fEEKCRdk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3187" y="2567735"/>
            <a:ext cx="793223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7200" b="1" dirty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0944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" y="1143000"/>
            <a:ext cx="1197160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0719" y="3352800"/>
            <a:ext cx="687399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3" y="2664185"/>
            <a:ext cx="3662863" cy="369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86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3719" y="2438400"/>
            <a:ext cx="430117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1। ভাইরাস কী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3719" y="3303640"/>
            <a:ext cx="898675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ভাইরাসে আক্রান্ত কম্পিউটারের লক্ষণ চিহ্নিত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3719" y="4154269"/>
            <a:ext cx="5434501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ভাইরাসের ইতিহাস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3719" y="4992469"/>
            <a:ext cx="950612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ভাইরাস/ম্যালওয়্যার থেকে নিষ্কৃতির উপায় ব্যাখ্যা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395" y="1440360"/>
            <a:ext cx="4277441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পাঠ শেষে শিক্ষা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র্থীরা-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28" y="776368"/>
            <a:ext cx="3642691" cy="1981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83747" y="893618"/>
            <a:ext cx="240482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 কি?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6690519" y="914400"/>
            <a:ext cx="1170833" cy="510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wordArtVert" wrap="square" rtlCol="0">
            <a:spAutoFit/>
          </a:bodyPr>
          <a:lstStyle/>
          <a:p>
            <a:r>
              <a:rPr lang="en-US" sz="5400" b="1" dirty="0" smtClean="0"/>
              <a:t>VIRUS</a:t>
            </a:r>
            <a:endParaRPr lang="en-US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6690519" y="119251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Vital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6690519" y="2157209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Information</a:t>
            </a:r>
            <a:endParaRPr lang="en-US" sz="4000" dirty="0"/>
          </a:p>
        </p:txBody>
      </p:sp>
      <p:sp>
        <p:nvSpPr>
          <p:cNvPr id="13" name="Rectangle 12"/>
          <p:cNvSpPr/>
          <p:nvPr/>
        </p:nvSpPr>
        <p:spPr>
          <a:xfrm>
            <a:off x="6690519" y="311315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Resource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6725580" y="4140708"/>
            <a:ext cx="5431235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Under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6725580" y="5083314"/>
            <a:ext cx="5431234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Seize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622145" y="3133314"/>
            <a:ext cx="6068373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একটি প্রোগ্রাম যা  ব্যহারকারীর অজান্তে কম্পিউটারে প্রবেশ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146" y="4355491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নিজে নিজে বিস্তার লাভ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146" y="5053954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মানুষের তৈরি।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628" y="325642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2628" y="426617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1" name="TextBox 20"/>
          <p:cNvSpPr txBox="1"/>
          <p:nvPr/>
        </p:nvSpPr>
        <p:spPr>
          <a:xfrm>
            <a:off x="12628" y="4960203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025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37519" y="0"/>
            <a:ext cx="895629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চল কিছু ছবি দেখি এবং সমস্যার কারণ চিহ্নিত করি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9" r="26000"/>
          <a:stretch/>
        </p:blipFill>
        <p:spPr>
          <a:xfrm>
            <a:off x="594519" y="914400"/>
            <a:ext cx="3962400" cy="4983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19" y="914400"/>
            <a:ext cx="6781800" cy="3886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37919" y="4916269"/>
            <a:ext cx="442941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সমস্যাগুলো কেন হয়েছে?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7919" y="4932512"/>
            <a:ext cx="642515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তারা কি এখন স্বাভাবিক কাজ করতে সক্ষম?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7919" y="5410200"/>
            <a:ext cx="291458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ভাইরাসের কারনে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91551" y="5410200"/>
            <a:ext cx="74411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না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5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7" grpId="0"/>
      <p:bldP spid="7" grpId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2719" y="1524000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এর গতি কমে যাওয়া।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3119" y="14478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270919" y="0"/>
            <a:ext cx="7295587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লক্ষণসমূহ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2719" y="2278797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কম্পিউটার হ্যাং হয়ে যাওয়া। 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119" y="220259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1432719" y="3042892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 ঘন ঘন রিবুট হওয়া।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3119" y="296669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432719" y="3788391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 কোন প্রোগ্রাম চালু হতে স্বাভাবিকের চেয়ে বেশি সময় নেওয়া।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3119" y="3712191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2" name="TextBox 21"/>
          <p:cNvSpPr txBox="1"/>
          <p:nvPr/>
        </p:nvSpPr>
        <p:spPr>
          <a:xfrm>
            <a:off x="1432719" y="4485584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এর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এমন নাম ধারণ করবে যা পড়া যায়না।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3119" y="440938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1432719" y="5184917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Exe, Com, Bat ফাইল গুলো নষ্ট করে দেয়।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3119" y="510871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37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89719" y="3048000"/>
            <a:ext cx="5208165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VIRUS এর পূর্ণরূপ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23519" y="1199608"/>
            <a:ext cx="2743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097" y="2470053"/>
            <a:ext cx="207941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2319" y="3048000"/>
            <a:ext cx="6309519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চারটি লক্ষণ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2697" y="2470053"/>
            <a:ext cx="248016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রোল-বিজোড়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5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6" grpId="0"/>
      <p:bldP spid="27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378156"/>
              </p:ext>
            </p:extLst>
          </p:nvPr>
        </p:nvGraphicFramePr>
        <p:xfrm>
          <a:off x="594519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340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115489"/>
              </p:ext>
            </p:extLst>
          </p:nvPr>
        </p:nvGraphicFramePr>
        <p:xfrm>
          <a:off x="607933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0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633119" y="1524000"/>
            <a:ext cx="352692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0319" y="3219271"/>
            <a:ext cx="469712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Non-Resident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6803" y="3200400"/>
            <a:ext cx="359746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0119" y="2743200"/>
            <a:ext cx="28956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901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0527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396583" y="2293441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385719" y="2743200"/>
            <a:ext cx="2667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28879" y="0"/>
            <a:ext cx="606287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 এর প্রকারভেদ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7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633119" y="1199608"/>
            <a:ext cx="21336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47119" y="3048000"/>
            <a:ext cx="6309519" cy="2062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কাজের ধরণ অনুযায়ী ভাইরাস কত প্রকার?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ব্রেইন ভাইরাস তৈরি করেন কে?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আরপানেটে প্রাপ্ত ভাইরাসের নাম কি?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37497" y="2470053"/>
            <a:ext cx="363272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প্রশ্নগুলোর উত্তর বলি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0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18719" y="-76200"/>
            <a:ext cx="4350871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ভারাসমুক্ত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কৌশল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2293" y="838200"/>
            <a:ext cx="2388795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জৈবিক ভাইরাস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7518" y="845328"/>
            <a:ext cx="261802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5322" y="3378415"/>
            <a:ext cx="4204997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দেহ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6496" y="3378415"/>
            <a:ext cx="520366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337" y="1448828"/>
            <a:ext cx="3199729" cy="199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47" y="3971702"/>
            <a:ext cx="3576146" cy="25523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405" y="1484531"/>
            <a:ext cx="2876313" cy="1840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41" y="3973230"/>
            <a:ext cx="2792838" cy="27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0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30195" y="1586248"/>
            <a:ext cx="3733800" cy="41073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626939" y="1586248"/>
            <a:ext cx="2895600" cy="410735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3172" y="1828800"/>
            <a:ext cx="2590800" cy="39549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21561" y="1821358"/>
            <a:ext cx="3048000" cy="39624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560" l="14880" r="8096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809" r="-29031" b="-365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517150" y="1676400"/>
            <a:ext cx="2971800" cy="4031158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16" b="98480" l="3333" r="96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39" t="-1890" r="-487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4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1428" y="-76200"/>
            <a:ext cx="170289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519" y="9144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নিচের কোনটি এন্টিভাইরাস নয়?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94719" y="1560731"/>
            <a:ext cx="8265463" cy="646331"/>
            <a:chOff x="2194719" y="1560731"/>
            <a:chExt cx="8265463" cy="646331"/>
          </a:xfrm>
        </p:grpSpPr>
        <p:sp>
          <p:nvSpPr>
            <p:cNvPr id="12" name="TextBox 11"/>
            <p:cNvSpPr txBox="1"/>
            <p:nvPr/>
          </p:nvSpPr>
          <p:spPr>
            <a:xfrm>
              <a:off x="21947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এভিজি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045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নরটন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619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আভিরা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631382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ক্রিপার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94519" y="23622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ইন্টারনেটের আদি অবস্থা কোনটি?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194718" y="3008531"/>
            <a:ext cx="8763000" cy="646331"/>
            <a:chOff x="2194718" y="1560731"/>
            <a:chExt cx="8763000" cy="646331"/>
          </a:xfrm>
        </p:grpSpPr>
        <p:sp>
          <p:nvSpPr>
            <p:cNvPr id="23" name="TextBox 22"/>
            <p:cNvSpPr txBox="1"/>
            <p:nvPr/>
          </p:nvSpPr>
          <p:spPr>
            <a:xfrm>
              <a:off x="2194718" y="1560731"/>
              <a:ext cx="21694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৭০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04519" y="1560731"/>
              <a:ext cx="20474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৮০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61919" y="1560731"/>
              <a:ext cx="1981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৯০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31381" y="1560731"/>
              <a:ext cx="2326337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কোনটিই নয়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94518" y="3962400"/>
            <a:ext cx="9865663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কম্পিউটার ভাইরাসমুক্ত করতে নিচের কোনটি ব্যবহার করব?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194719" y="4608731"/>
            <a:ext cx="3124200" cy="646331"/>
            <a:chOff x="2194719" y="4608731"/>
            <a:chExt cx="3124200" cy="646331"/>
          </a:xfrm>
        </p:grpSpPr>
        <p:sp>
          <p:nvSpPr>
            <p:cNvPr id="33" name="TextBox 32"/>
            <p:cNvSpPr txBox="1"/>
            <p:nvPr/>
          </p:nvSpPr>
          <p:spPr>
            <a:xfrm>
              <a:off x="2194719" y="4608731"/>
              <a:ext cx="3124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এন্টিবায়োটিক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194719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614319" y="4608731"/>
            <a:ext cx="2895599" cy="646331"/>
            <a:chOff x="4364182" y="4608731"/>
            <a:chExt cx="2895599" cy="646331"/>
          </a:xfrm>
        </p:grpSpPr>
        <p:sp>
          <p:nvSpPr>
            <p:cNvPr id="34" name="TextBox 33"/>
            <p:cNvSpPr txBox="1"/>
            <p:nvPr/>
          </p:nvSpPr>
          <p:spPr>
            <a:xfrm>
              <a:off x="4404518" y="4608731"/>
              <a:ext cx="28552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এন্টিভাইরাস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364182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237690" y="5356232"/>
            <a:ext cx="4416965" cy="646331"/>
            <a:chOff x="6451925" y="4608731"/>
            <a:chExt cx="4416965" cy="646331"/>
          </a:xfrm>
        </p:grpSpPr>
        <p:sp>
          <p:nvSpPr>
            <p:cNvPr id="35" name="TextBox 34"/>
            <p:cNvSpPr txBox="1"/>
            <p:nvPr/>
          </p:nvSpPr>
          <p:spPr>
            <a:xfrm>
              <a:off x="6461918" y="4608731"/>
              <a:ext cx="4406972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 কাপড় দিয়ে ডেকে রাখব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451925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76664" y="5356232"/>
            <a:ext cx="3214254" cy="646331"/>
            <a:chOff x="8597756" y="4608731"/>
            <a:chExt cx="3214254" cy="646331"/>
          </a:xfrm>
        </p:grpSpPr>
        <p:sp>
          <p:nvSpPr>
            <p:cNvPr id="36" name="TextBox 35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উপরের সবগুলোই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957718" y="1560731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957718" y="2928685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8610600" y="1564737"/>
            <a:ext cx="3214254" cy="646331"/>
            <a:chOff x="8597756" y="4608731"/>
            <a:chExt cx="3214254" cy="646331"/>
          </a:xfrm>
        </p:grpSpPr>
        <p:sp>
          <p:nvSpPr>
            <p:cNvPr id="49" name="Oval 48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0957718" y="5255062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184724" y="3011871"/>
            <a:ext cx="3214254" cy="646331"/>
            <a:chOff x="8597756" y="4608731"/>
            <a:chExt cx="3214254" cy="646331"/>
          </a:xfrm>
        </p:grpSpPr>
        <p:sp>
          <p:nvSpPr>
            <p:cNvPr id="58" name="Oval 57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ক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614319" y="4608730"/>
            <a:ext cx="3214254" cy="646331"/>
            <a:chOff x="8597756" y="4608731"/>
            <a:chExt cx="3214254" cy="646331"/>
          </a:xfrm>
        </p:grpSpPr>
        <p:sp>
          <p:nvSpPr>
            <p:cNvPr id="61" name="Oval 60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951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3576" y="2435956"/>
            <a:ext cx="8390155" cy="29928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08190" y="2962638"/>
            <a:ext cx="7347882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কম্পিউটার ভাইরাস কি?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2719" y="3810000"/>
            <a:ext cx="7323351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কম্পিউটার ভাইরাসের ইতিহাস লিখ।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2720" y="4522325"/>
            <a:ext cx="7323350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ভাইরাসে আক্রান্ত কম্পিউটারের লক্ষণসমূহ লিখ।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8044" y="652597"/>
            <a:ext cx="6697015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79488" y="2098623"/>
            <a:ext cx="10957809" cy="3043003"/>
          </a:xfrm>
          <a:prstGeom prst="roundRect">
            <a:avLst/>
          </a:prstGeom>
          <a:solidFill>
            <a:schemeClr val="accent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9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সহযোগীতার</a:t>
            </a:r>
            <a:r>
              <a:rPr lang="en-US" sz="9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9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9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2284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550</Words>
  <Application>Microsoft Office PowerPoint</Application>
  <PresentationFormat>Custom</PresentationFormat>
  <Paragraphs>123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Lalbag RA School</dc:creator>
  <cp:lastModifiedBy>D</cp:lastModifiedBy>
  <cp:revision>19</cp:revision>
  <dcterms:modified xsi:type="dcterms:W3CDTF">2019-10-15T10:34:09Z</dcterms:modified>
</cp:coreProperties>
</file>