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14" r:id="rId2"/>
    <p:sldId id="315" r:id="rId3"/>
    <p:sldId id="319" r:id="rId4"/>
    <p:sldId id="279" r:id="rId5"/>
    <p:sldId id="322" r:id="rId6"/>
    <p:sldId id="318" r:id="rId7"/>
    <p:sldId id="312" r:id="rId8"/>
    <p:sldId id="295" r:id="rId9"/>
    <p:sldId id="317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298" r:id="rId18"/>
    <p:sldId id="310" r:id="rId19"/>
    <p:sldId id="313" r:id="rId20"/>
    <p:sldId id="305" r:id="rId21"/>
    <p:sldId id="309" r:id="rId22"/>
    <p:sldId id="311" r:id="rId23"/>
    <p:sldId id="323" r:id="rId24"/>
    <p:sldId id="302" r:id="rId25"/>
    <p:sldId id="301" r:id="rId26"/>
    <p:sldId id="331" r:id="rId27"/>
    <p:sldId id="321" r:id="rId28"/>
    <p:sldId id="31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E8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14289-5014-4A72-8105-040D653397DF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3CD94-E618-49BC-B74D-D8A762252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732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3CD94-E618-49BC-B74D-D8A762252D0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624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3CD94-E618-49BC-B74D-D8A762252D0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300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3CD94-E618-49BC-B74D-D8A762252D0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300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5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6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7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4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2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02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14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9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4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8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21000">
              <a:srgbClr val="85C2FF"/>
            </a:gs>
            <a:gs pos="51000">
              <a:srgbClr val="C4D6EB"/>
            </a:gs>
            <a:gs pos="100000">
              <a:srgbClr val="FFEBFA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3000C-68C8-443E-8B01-8E23088B03A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653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D IBRAHIM\Desktop\garden-339236__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89112"/>
            <a:ext cx="5486400" cy="445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2" descr="C:\Users\MD IBRAHIM\Desktop\vvv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781175"/>
            <a:ext cx="3295650" cy="446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MD IBRAHIM\Desktop\bbb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087" y="2747963"/>
            <a:ext cx="1660525" cy="1443037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2220913" y="498764"/>
            <a:ext cx="4637087" cy="758279"/>
          </a:xfrm>
          <a:prstGeom prst="roundRect">
            <a:avLst>
              <a:gd name="adj" fmla="val 36542"/>
            </a:avLst>
          </a:prstGeom>
          <a:solidFill>
            <a:schemeClr val="accent3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305050" y="745975"/>
            <a:ext cx="4476750" cy="701825"/>
          </a:xfrm>
          <a:prstGeom prst="roundRect">
            <a:avLst>
              <a:gd name="adj" fmla="val 29132"/>
            </a:avLst>
          </a:prstGeom>
          <a:solidFill>
            <a:srgbClr val="32E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¯^</a:t>
            </a:r>
            <a:r>
              <a:rPr lang="en-US" sz="4800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vMZg</a:t>
            </a:r>
            <a:endParaRPr lang="en-US" sz="4800" dirty="0">
              <a:solidFill>
                <a:schemeClr val="accent2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02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2400" y="3065378"/>
            <a:ext cx="7010400" cy="3259221"/>
          </a:xfrm>
          <a:prstGeom prst="roundRect">
            <a:avLst>
              <a:gd name="adj" fmla="val 2378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gvt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iweDj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Bmjvg</a:t>
            </a:r>
            <a:endParaRPr lang="en-US" sz="4400" dirty="0" smtClean="0"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mnKvix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wkÿK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/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144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bs</a:t>
            </a:r>
            <a:r>
              <a:rPr lang="en-US" sz="32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†`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jywU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c~e©cvov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miKvwi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cÖv_wgK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we`¨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vjq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cvBKMvQv,Lyjbv</a:t>
            </a:r>
            <a:endParaRPr lang="en-US" sz="3200" dirty="0" smtClean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Zvs-15-10-2019Bs|</a:t>
            </a:r>
            <a:endParaRPr lang="en-US" sz="32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2" descr="F:\MY SCHOOL\TOP SHEET PIC\pt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762000"/>
            <a:ext cx="228600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5853545" y="6120825"/>
            <a:ext cx="290945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Cell No- 01912374507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Email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raislam162@gmail.com</a:t>
            </a: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0078" y="2029361"/>
            <a:ext cx="352372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Dc¯’</a:t>
            </a:r>
            <a:r>
              <a:rPr lang="en-US" sz="80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vcbvq</a:t>
            </a:r>
            <a:endParaRPr lang="en-US" sz="80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38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352800" y="2438400"/>
            <a:ext cx="1676400" cy="1600200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Av‡eM</a:t>
            </a:r>
            <a:r>
              <a:rPr lang="en-US" sz="3600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m„wó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" name="Bhor Holo Dor Kholo   ভোর হলো দোর খোল   Bangali Rymes for Kid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687" y="228600"/>
            <a:ext cx="545113" cy="609600"/>
          </a:xfrm>
          <a:prstGeom prst="rect">
            <a:avLst/>
          </a:prstGeom>
        </p:spPr>
      </p:pic>
      <p:pic>
        <p:nvPicPr>
          <p:cNvPr id="6" name="Picture 2" descr="C:\Users\MD IBRAHIM\Desktop\dse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3586" y="381000"/>
            <a:ext cx="2337214" cy="227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D IBRAHIM\Desktop\daw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1000"/>
            <a:ext cx="2466975" cy="227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D IBRAHIM\Desktop\daw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87" y="4267200"/>
            <a:ext cx="2337214" cy="210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D IBRAHIM\Desktop\daw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1" y="4267200"/>
            <a:ext cx="2466974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MD IBRAHIM\Desktop\dse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8223" y="408709"/>
            <a:ext cx="2337214" cy="22788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" name="Picture 3" descr="C:\Users\MD IBRAHIM\Desktop\daw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037" y="408709"/>
            <a:ext cx="2466975" cy="22788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" name="Picture 4" descr="C:\Users\MD IBRAHIM\Desktop\daw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24" y="4294909"/>
            <a:ext cx="2337214" cy="21002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3" name="Picture 5" descr="C:\Users\MD IBRAHIM\Desktop\daw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038" y="4294909"/>
            <a:ext cx="2466974" cy="21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07941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7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752600" y="1524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28801" y="2286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c~e©Ávb</a:t>
            </a:r>
            <a:r>
              <a:rPr lang="en-US" sz="6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hvPvB</a:t>
            </a:r>
            <a:endParaRPr lang="en-US" sz="6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0" name="Picture 2" descr="C:\Users\MD IBRAHIM\Desktop\question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1330639" cy="1480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ounded Rectangle 21"/>
          <p:cNvSpPr/>
          <p:nvPr/>
        </p:nvSpPr>
        <p:spPr>
          <a:xfrm>
            <a:off x="533400" y="4191000"/>
            <a:ext cx="73152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QwewU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33400" y="5867400"/>
            <a:ext cx="73152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AvMvgxKvj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evi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33400" y="5029200"/>
            <a:ext cx="73152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AvR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evi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2" name="Picture 2" descr="C:\Users\MD IBRAHIM\Desktop\cl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09280"/>
            <a:ext cx="6705600" cy="237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9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2" grpId="0" animBg="1"/>
      <p:bldP spid="24" grpId="0" animBg="1"/>
      <p:bldP spid="21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752600" y="1524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28801" y="2286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c~e©Ávb</a:t>
            </a:r>
            <a:r>
              <a:rPr lang="en-US" sz="6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hvPvB</a:t>
            </a:r>
            <a:endParaRPr lang="en-US" sz="6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0" name="Picture 2" descr="C:\Users\MD IBRAHIM\Desktop\question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1330639" cy="1480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ounded Rectangle 21"/>
          <p:cNvSpPr/>
          <p:nvPr/>
        </p:nvSpPr>
        <p:spPr>
          <a:xfrm>
            <a:off x="1207077" y="1790701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kwbevi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145033" y="28956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½jevi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16877" y="2909724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eyaevi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416877" y="1790701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iweevi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740977" y="1790701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mvgevi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456709" y="3962400"/>
            <a:ext cx="2057400" cy="6858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yµevi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734050" y="2895600"/>
            <a:ext cx="2343150" cy="713778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e„n¯úwZevi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33400" y="5791200"/>
            <a:ext cx="7315200" cy="685800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AvR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evi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9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00100" y="-76200"/>
            <a:ext cx="75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Qwe</a:t>
            </a:r>
            <a:r>
              <a:rPr lang="en-US" sz="5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†`‡L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M‡íi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bvg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?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5940136"/>
            <a:ext cx="792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gygy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562600" y="2057400"/>
            <a:ext cx="14478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kwbevi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572000" y="4572000"/>
            <a:ext cx="33528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eyaevi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86400" y="2743200"/>
            <a:ext cx="1676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iweevi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257800" y="3429000"/>
            <a:ext cx="21336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mvgevi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038600" y="5867400"/>
            <a:ext cx="4648200" cy="6858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yµevi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343401" y="5226358"/>
            <a:ext cx="4000499" cy="713778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e„n¯úwZevi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953000" y="4038600"/>
            <a:ext cx="27432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½jevi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562600" y="609601"/>
            <a:ext cx="1447800" cy="1447799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7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w`b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6" name="Picture 2" descr="C:\Users\MD IBRAHIM\Desktop\gRg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32" y="1333500"/>
            <a:ext cx="2724150" cy="472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79317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2" descr="C:\Users\MD IBRAHIM\Desktop\me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65213"/>
            <a:ext cx="4343399" cy="83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6400800" y="609600"/>
            <a:ext cx="380999" cy="381000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72200" y="923925"/>
            <a:ext cx="838200" cy="2190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3810000" y="1524000"/>
            <a:ext cx="5105399" cy="1600200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gygyi</a:t>
            </a:r>
            <a:r>
              <a:rPr lang="en-US" sz="4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mvZ</a:t>
            </a:r>
            <a:r>
              <a:rPr lang="en-US" sz="4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w`b</a:t>
            </a:r>
            <a:endParaRPr lang="en-US" sz="48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67400" y="610618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ZvwiL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t 15-10-2019Bs|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026" name="Picture 2" descr="C:\Users\MD IBRAHIM\Desktop\gRg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381000"/>
            <a:ext cx="417195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3810000" y="3276600"/>
            <a:ext cx="5477608" cy="16002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cvV¨vsk</a:t>
            </a:r>
            <a:r>
              <a:rPr lang="en-US" sz="4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(</a:t>
            </a:r>
            <a:r>
              <a:rPr lang="en-US" sz="2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gygy</a:t>
            </a:r>
            <a:r>
              <a:rPr lang="en-US" sz="2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ivR</a:t>
            </a:r>
            <a:r>
              <a:rPr lang="en-US" sz="2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.....</a:t>
            </a:r>
            <a:r>
              <a:rPr lang="en-US" sz="2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mvuZvi</a:t>
            </a:r>
            <a:r>
              <a:rPr lang="en-US" sz="2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Kv‡U</a:t>
            </a:r>
            <a:r>
              <a:rPr lang="en-US" sz="2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) </a:t>
            </a:r>
            <a:endParaRPr lang="en-US" sz="48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050531" y="3276600"/>
            <a:ext cx="1750070" cy="1752599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1g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wcwiqW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83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MD IBRAHIM\Desktop\cat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33400"/>
            <a:ext cx="36576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0" y="431760"/>
            <a:ext cx="3276600" cy="1161089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wkLb</a:t>
            </a:r>
            <a:r>
              <a:rPr lang="en-US" sz="6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dj</a:t>
            </a:r>
            <a:endParaRPr lang="en-US" sz="66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50" name="Picture 2" descr="C:\Users\MD IBRAHIM\Desktop\bœ&amp;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019300"/>
            <a:ext cx="32004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57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87203" y="2697540"/>
            <a:ext cx="6232796" cy="1569660"/>
          </a:xfrm>
          <a:prstGeom prst="rect">
            <a:avLst/>
          </a:prstGeom>
          <a:solidFill>
            <a:srgbClr val="92D05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9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9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9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9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9600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29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743200" y="1676400"/>
            <a:ext cx="3162300" cy="6096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kwbevi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200" y="457200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074" name="Picture 2" descr="C:\Users\MD IBRAHIM\Desktop\reading ta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031" y="2667000"/>
            <a:ext cx="5354637" cy="34913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9510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706813" y="14478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iweevi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457200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098" name="Picture 2" descr="C:\Users\MD IBRAHIM\Desktop\gar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67000"/>
            <a:ext cx="777240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92618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543300" y="18288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mvgevi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457200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122" name="Picture 2" descr="C:\Users\MD IBRAHIM\Desktop\gftr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119438"/>
            <a:ext cx="4038600" cy="2214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3" name="Picture 3" descr="C:\Users\MD IBRAHIM\Desktop\learn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19438"/>
            <a:ext cx="4038600" cy="2214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25694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543300" y="10668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½jevi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200" y="420469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6146" name="Picture 2" descr="C:\Users\MD IBRAHIM\Desktop\swim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94070"/>
            <a:ext cx="3295650" cy="169213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MD IBRAHIM\Desktop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739" y="2159434"/>
            <a:ext cx="3423661" cy="172676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MD IBRAHIM\Desktop\images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213" y="4589463"/>
            <a:ext cx="5005387" cy="1600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23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43299" y="12954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eyaevi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381000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170" name="Picture 2" descr="C:\Users\MD IBRAHIM\Desktop\bghf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" y="2324532"/>
            <a:ext cx="3290887" cy="16378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MD IBRAHIM\Desktop\kiju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4876800"/>
            <a:ext cx="8482012" cy="18192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MD IBRAHIM\Desktop\househ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324533"/>
            <a:ext cx="2657475" cy="16378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MD IBRAHIM\Desktop\house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50" y="2371725"/>
            <a:ext cx="2419350" cy="15906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37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400425" y="1648422"/>
            <a:ext cx="2343150" cy="713778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e„n¯úwZevi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457200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8194" name="Picture 2" descr="C:\Users\MD IBRAHIM\Desktop\drawh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740025"/>
            <a:ext cx="6553200" cy="35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MD IBRAHIM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145" y="2895600"/>
            <a:ext cx="1971675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88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714750" y="1939636"/>
            <a:ext cx="2057400" cy="6858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yµevi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457200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9218" name="Picture 2" descr="C:\Users\MD IBRAHIM\Desktop\play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446318"/>
            <a:ext cx="7086600" cy="2802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77143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MD IBRAHIM\Desktop\ttte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228600"/>
            <a:ext cx="8509000" cy="617176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sp>
        <p:nvSpPr>
          <p:cNvPr id="9" name="TextBox 8"/>
          <p:cNvSpPr txBox="1"/>
          <p:nvPr/>
        </p:nvSpPr>
        <p:spPr>
          <a:xfrm>
            <a:off x="330200" y="153650"/>
            <a:ext cx="60617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wkÿK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>
                <a:latin typeface="SutonnyMJ" pitchFamily="2" charset="0"/>
                <a:cs typeface="SutonnyMJ" pitchFamily="2" charset="0"/>
              </a:rPr>
              <a:t>MíwU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mvejwj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fvlvq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ej‡eb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26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457200"/>
            <a:ext cx="266700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cvV</a:t>
            </a:r>
            <a:r>
              <a:rPr lang="en-US" sz="115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115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eB</a:t>
            </a:r>
            <a:r>
              <a:rPr lang="en-US" sz="115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15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Lywj</a:t>
            </a:r>
            <a:endParaRPr lang="en-US" sz="115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1489364" y="6096000"/>
            <a:ext cx="1828800" cy="8382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c„ôv-62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074" name="Picture 2" descr="C:\Users\MD IBRAHIM\Desktop\¥RgRc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46074"/>
            <a:ext cx="4724400" cy="6169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72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2" descr="C:\Users\MD IBRAHIM\Desktop\teach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34290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838200" y="6310314"/>
            <a:ext cx="2667000" cy="54768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Av`k©cvV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098" name="Picture 2" descr="C:\Users\MD IBRAHIM\Desktop\¥RgRc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4801"/>
            <a:ext cx="3886200" cy="6279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17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3" descr="C:\Users\MD IBRAHIM\Desktop\all re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8382000" cy="4876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981200" y="762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057401" y="1524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mie</a:t>
            </a:r>
            <a:r>
              <a:rPr lang="en-US" sz="60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cvV</a:t>
            </a:r>
            <a:endParaRPr lang="en-US" sz="6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80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4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00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4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800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Picture 5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800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" name="Picture 6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467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" name="Picture 7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691" y="4467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" name="Picture 8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67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1" name="Rounded Rectangle 10"/>
          <p:cNvSpPr/>
          <p:nvPr/>
        </p:nvSpPr>
        <p:spPr>
          <a:xfrm>
            <a:off x="1981200" y="2286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057401" y="3048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60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Rvovq</a:t>
            </a:r>
            <a:r>
              <a:rPr lang="en-US" sz="60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co‡e</a:t>
            </a:r>
            <a:endParaRPr lang="en-US" sz="60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13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2" descr="C:\Users\MD IBRAHIM\Desktop\‡KZZZ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209800"/>
            <a:ext cx="4673455" cy="37805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981200" y="2286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057401" y="3048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GKK </a:t>
            </a:r>
            <a:r>
              <a:rPr lang="en-US" sz="60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cvV</a:t>
            </a:r>
            <a:endParaRPr lang="en-US" sz="60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85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66800" y="1981200"/>
            <a:ext cx="3429000" cy="762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¯‹---</a:t>
            </a:r>
          </a:p>
        </p:txBody>
      </p:sp>
      <p:sp>
        <p:nvSpPr>
          <p:cNvPr id="9" name="Oval 8"/>
          <p:cNvSpPr/>
          <p:nvPr/>
        </p:nvSpPr>
        <p:spPr>
          <a:xfrm>
            <a:off x="990600" y="-366714"/>
            <a:ext cx="7162800" cy="227171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h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y³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eY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wefvRb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Kwi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65896" y="4800600"/>
            <a:ext cx="3182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 smtClean="0">
                <a:latin typeface="SutonnyMJ" pitchFamily="2" charset="0"/>
                <a:cs typeface="SutonnyMJ" pitchFamily="2" charset="0"/>
              </a:rPr>
              <a:t>½---</a:t>
            </a:r>
            <a:endParaRPr lang="en-US" sz="7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97010" y="1752600"/>
            <a:ext cx="2419252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8000" dirty="0">
                <a:latin typeface="SutonnyMJ" pitchFamily="2" charset="0"/>
                <a:cs typeface="SutonnyMJ" pitchFamily="2" charset="0"/>
              </a:rPr>
              <a:t>m + K</a:t>
            </a:r>
          </a:p>
        </p:txBody>
      </p:sp>
      <p:sp>
        <p:nvSpPr>
          <p:cNvPr id="4" name="Rectangle 3"/>
          <p:cNvSpPr/>
          <p:nvPr/>
        </p:nvSpPr>
        <p:spPr>
          <a:xfrm>
            <a:off x="3276600" y="4743271"/>
            <a:ext cx="2079415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7200" dirty="0">
                <a:latin typeface="SutonnyMJ" pitchFamily="2" charset="0"/>
                <a:cs typeface="SutonnyMJ" pitchFamily="2" charset="0"/>
              </a:rPr>
              <a:t>O + M</a:t>
            </a:r>
          </a:p>
        </p:txBody>
      </p:sp>
    </p:spTree>
    <p:extLst>
      <p:ext uri="{BB962C8B-B14F-4D97-AF65-F5344CB8AC3E}">
        <p14:creationId xmlns:p14="http://schemas.microsoft.com/office/powerpoint/2010/main" val="221405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2" descr="C:\Users\MD IBRAHIM\Desktop\Wi„`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93127"/>
            <a:ext cx="37338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1981200" y="762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057401" y="1524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g~j¨vqb</a:t>
            </a:r>
            <a:endParaRPr lang="en-US" sz="6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2" descr="C:\Users\MD IBRAHIM\Desktop\question 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47800"/>
            <a:ext cx="3733800" cy="21840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18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-381000" y="306661"/>
            <a:ext cx="3506586" cy="888308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-353122" y="384721"/>
            <a:ext cx="3343489" cy="888308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g~j¨vqb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9" name="Picture 2" descr="C:\Users\MD IBRAHIM\Desktop\question 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833" y="76199"/>
            <a:ext cx="1219200" cy="12758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546087" y="1828800"/>
            <a:ext cx="2823892" cy="769441"/>
          </a:xfrm>
          <a:prstGeom prst="rect">
            <a:avLst/>
          </a:prstGeom>
          <a:solidFill>
            <a:srgbClr val="FF0000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</a:t>
            </a:r>
            <a:r>
              <a:rPr lang="en-US" sz="4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ã</a:t>
            </a:r>
            <a:r>
              <a:rPr lang="en-US" sz="4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evbvB</a:t>
            </a:r>
            <a:endParaRPr lang="en-US" sz="4400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9055" y="5707559"/>
            <a:ext cx="2823892" cy="76944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‡mv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g i</a:t>
            </a:r>
            <a:endParaRPr lang="en-US" sz="44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8908" y="3192959"/>
            <a:ext cx="2823892" cy="76944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k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wb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i</a:t>
            </a:r>
            <a:endParaRPr lang="en-US" sz="44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69837" y="4488359"/>
            <a:ext cx="2823892" cy="76944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we i</a:t>
            </a:r>
            <a:endParaRPr lang="en-US" sz="44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77947" y="5707559"/>
            <a:ext cx="2823892" cy="76944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400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mvgevi</a:t>
            </a:r>
            <a:endParaRPr lang="en-US" sz="4400" dirty="0">
              <a:solidFill>
                <a:schemeClr val="tx2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57800" y="3192959"/>
            <a:ext cx="2823892" cy="76944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kwbevi</a:t>
            </a:r>
            <a:endParaRPr lang="en-US" sz="4400" dirty="0">
              <a:solidFill>
                <a:schemeClr val="tx2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98729" y="4488359"/>
            <a:ext cx="2882963" cy="76944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iweevi</a:t>
            </a:r>
            <a:endParaRPr lang="en-US" sz="4400" dirty="0">
              <a:solidFill>
                <a:schemeClr val="tx2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0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MD IBRAHIM\Desktop\bœAv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44675"/>
            <a:ext cx="8077200" cy="41751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-381000" y="306661"/>
            <a:ext cx="3506586" cy="888308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-353122" y="384721"/>
            <a:ext cx="3343489" cy="888308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g~j¨vqb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9" name="Picture 2" descr="C:\Users\MD IBRAHIM\Desktop\question 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833" y="76199"/>
            <a:ext cx="1219200" cy="12758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6781800" y="2209800"/>
            <a:ext cx="2057400" cy="6858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yµevi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52400" y="1844675"/>
            <a:ext cx="87630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-76200" y="1600200"/>
            <a:ext cx="2057400" cy="6858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kwbevi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19200" y="1600200"/>
            <a:ext cx="2057400" cy="6858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iweevi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590800" y="1676400"/>
            <a:ext cx="2057400" cy="6858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½jevi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419600" y="1600200"/>
            <a:ext cx="2057400" cy="6858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eyaevi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248400" y="1600200"/>
            <a:ext cx="2343150" cy="713778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e„n¯úwZevi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4875 0.238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75" y="1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27083 0.0944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2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0125 0.3833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1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-0.10417 0.4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8" y="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33333E-6 L -0.47813 0.3145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06" y="1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-0.4375 0.0722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10" grpId="0"/>
      <p:bldP spid="8" grpId="0"/>
      <p:bldP spid="9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-533400" y="306661"/>
            <a:ext cx="3506586" cy="888308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-505522" y="384721"/>
            <a:ext cx="3343489" cy="888308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evvwoi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KvR</a:t>
            </a:r>
            <a:endParaRPr lang="en-US" sz="4000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243" name="Picture 3" descr="C:\Users\MD IBRAHIM\Desktop\ivivo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25600"/>
            <a:ext cx="7848600" cy="485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MD IBRAHIM\Desktop\images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967" y="152400"/>
            <a:ext cx="1962633" cy="11244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43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133600" y="4724400"/>
            <a:ext cx="4724400" cy="1600200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</a:t>
            </a:r>
            <a:r>
              <a:rPr lang="en-US" sz="9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b¨ev</a:t>
            </a:r>
            <a:r>
              <a:rPr lang="en-US" sz="9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`</a:t>
            </a:r>
            <a:endParaRPr lang="en-US" sz="9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2" descr="F:\MY SCHOOL\TOP SHEET PIC\pt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3106" y="1143000"/>
            <a:ext cx="2232694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266" name="Picture 2" descr="C:\Users\MD IBRAHIM\Desktop\ma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647273"/>
            <a:ext cx="3571875" cy="361992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77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167 0.12523 L -0.33333 0.45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83" y="1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1457</TotalTime>
  <Words>216</Words>
  <Application>Microsoft Office PowerPoint</Application>
  <PresentationFormat>On-screen Show (4:3)</PresentationFormat>
  <Paragraphs>86</Paragraphs>
  <Slides>28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IBRAHIM</dc:creator>
  <cp:lastModifiedBy>MD IBRAHIM</cp:lastModifiedBy>
  <cp:revision>119</cp:revision>
  <dcterms:created xsi:type="dcterms:W3CDTF">2019-09-30T03:28:17Z</dcterms:created>
  <dcterms:modified xsi:type="dcterms:W3CDTF">2019-10-15T02:31:11Z</dcterms:modified>
</cp:coreProperties>
</file>