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58" r:id="rId4"/>
    <p:sldId id="260" r:id="rId5"/>
    <p:sldId id="261" r:id="rId6"/>
    <p:sldId id="262" r:id="rId7"/>
    <p:sldId id="263" r:id="rId8"/>
    <p:sldId id="265" r:id="rId9"/>
    <p:sldId id="272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61D45A-0FE1-44DC-BA39-F75665C94FB1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6AE270-1EDA-40A4-9795-9BCF758B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200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bn-IN" dirty="0" smtClean="0"/>
              <a:t>সুপ্রিয় শিক্ষার্থীবৃন্দ সবাইকে স্বাগত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C:\Users\Public\Pictures\Sample Pictures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2973274" cy="2133600"/>
          </a:xfrm>
          <a:prstGeom prst="rect">
            <a:avLst/>
          </a:prstGeom>
          <a:noFill/>
        </p:spPr>
      </p:pic>
      <p:pic>
        <p:nvPicPr>
          <p:cNvPr id="6" name="Picture 2" descr="C:\Users\Public\Pictures\Sample Pictures\mouse-160032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295400"/>
            <a:ext cx="2590799" cy="2133600"/>
          </a:xfrm>
          <a:prstGeom prst="rect">
            <a:avLst/>
          </a:prstGeom>
          <a:noFill/>
        </p:spPr>
      </p:pic>
      <p:pic>
        <p:nvPicPr>
          <p:cNvPr id="7" name="Picture 2" descr="C:\Users\HP\Pictures\pen-driver-500x5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4906" y="1447800"/>
            <a:ext cx="1703293" cy="1600200"/>
          </a:xfrm>
          <a:prstGeom prst="rect">
            <a:avLst/>
          </a:prstGeom>
          <a:noFill/>
        </p:spPr>
      </p:pic>
      <p:pic>
        <p:nvPicPr>
          <p:cNvPr id="8" name="Picture 3" descr="C:\Users\HP\Pictures\scan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5200"/>
            <a:ext cx="9144000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1522" y="152400"/>
            <a:ext cx="3352800" cy="1066800"/>
          </a:xfrm>
        </p:spPr>
        <p:txBody>
          <a:bodyPr/>
          <a:lstStyle/>
          <a:p>
            <a:pPr algn="ctr"/>
            <a:r>
              <a:rPr lang="bn-IN" dirty="0" smtClean="0"/>
              <a:t>দলীয়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22" y="3886200"/>
            <a:ext cx="9144000" cy="2038066"/>
          </a:xfrm>
        </p:spPr>
        <p:txBody>
          <a:bodyPr>
            <a:noAutofit/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যে ডিভাইসগুলো আলোচনা করা হলো তোমাদের অভিজ্ঞতার আলোকে ইনপুট ডিভাইসের একটা তালিকা তৈরি কর।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059" y="1371600"/>
            <a:ext cx="4484141" cy="2286000"/>
          </a:xfrm>
          <a:prstGeom prst="rect">
            <a:avLst/>
          </a:prstGeom>
        </p:spPr>
      </p:pic>
    </p:spTree>
  </p:cSld>
  <p:clrMapOvr>
    <a:masterClrMapping/>
  </p:clrMapOvr>
  <p:transition spd="slow" advTm="308000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"/>
            <a:ext cx="3352800" cy="761999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/>
              <a:t>মূল্যায়ন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991600" cy="4419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bn-IN" sz="4200" b="1" dirty="0" smtClean="0">
                <a:solidFill>
                  <a:schemeClr val="tx1"/>
                </a:solidFill>
              </a:rPr>
              <a:t>১।কী-বোর্ড কী (ক) আউটপুট (খ) বই  (গ) রেডিও  (ঘ) ইনপুট ডিভাইস</a:t>
            </a:r>
          </a:p>
          <a:p>
            <a:pPr algn="ctr"/>
            <a:r>
              <a:rPr lang="bn-IN" sz="4200" b="1" dirty="0" smtClean="0">
                <a:solidFill>
                  <a:schemeClr val="tx1"/>
                </a:solidFill>
              </a:rPr>
              <a:t>উত্তর-ঘ</a:t>
            </a:r>
          </a:p>
          <a:p>
            <a:pPr algn="ctr"/>
            <a:r>
              <a:rPr lang="bn-IN" sz="4200" b="1" dirty="0" smtClean="0">
                <a:solidFill>
                  <a:schemeClr val="tx1"/>
                </a:solidFill>
              </a:rPr>
              <a:t>২।মাউসের কাজ কী? (ক) গান শোনা (খ) সিনেমা দেখা (গ) টেলিভিশ দেখা (ঘ) কোন কিছু নির্দেশ করা</a:t>
            </a:r>
          </a:p>
          <a:p>
            <a:pPr algn="ctr"/>
            <a:r>
              <a:rPr lang="bn-IN" sz="4200" b="1" dirty="0" smtClean="0">
                <a:solidFill>
                  <a:schemeClr val="tx1"/>
                </a:solidFill>
              </a:rPr>
              <a:t> উত্তর- ঘ</a:t>
            </a:r>
          </a:p>
          <a:p>
            <a:pPr algn="ctr"/>
            <a:r>
              <a:rPr lang="bn-IN" sz="4200" b="1" dirty="0" smtClean="0">
                <a:solidFill>
                  <a:schemeClr val="tx1"/>
                </a:solidFill>
              </a:rPr>
              <a:t>৩।স্ক্যানার এর কাজ কী? (ক) গল্প করা (খ) খাওয়া দাওয়া (গ) ইনপুট দেওয়া (ঘ) ছবি দেখা </a:t>
            </a:r>
          </a:p>
          <a:p>
            <a:pPr algn="ctr"/>
            <a:r>
              <a:rPr lang="bn-IN" sz="4200" b="1" dirty="0" smtClean="0">
                <a:solidFill>
                  <a:schemeClr val="tx1"/>
                </a:solidFill>
              </a:rPr>
              <a:t>উত্তর-গ</a:t>
            </a:r>
          </a:p>
          <a:p>
            <a:endParaRPr lang="bn-IN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 spd="slow" advTm="130000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2400"/>
            <a:ext cx="4495800" cy="838199"/>
          </a:xfrm>
        </p:spPr>
        <p:txBody>
          <a:bodyPr/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বাড়ির কাজ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49170"/>
            <a:ext cx="7467600" cy="1219200"/>
          </a:xfrm>
        </p:spPr>
        <p:txBody>
          <a:bodyPr>
            <a:normAutofit/>
          </a:bodyPr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</a:rPr>
              <a:t>ইনপুট ডিভাইসের গুরুত্ব লিখে আনবে।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HP\Pictures\Institute_of_Statistical_Research_and_Training_(ISRT),_University_of_Dha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9222" y="1524000"/>
            <a:ext cx="3451578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5000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7044" y="152401"/>
            <a:ext cx="4953000" cy="838199"/>
          </a:xfrm>
        </p:spPr>
        <p:txBody>
          <a:bodyPr/>
          <a:lstStyle/>
          <a:p>
            <a:pPr algn="ctr"/>
            <a:r>
              <a:rPr lang="bn-IN" sz="4000" dirty="0" smtClean="0"/>
              <a:t>ধন্যবাদ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1447800"/>
          </a:xfrm>
        </p:spPr>
        <p:txBody>
          <a:bodyPr/>
          <a:lstStyle/>
          <a:p>
            <a:pPr algn="ctr"/>
            <a:r>
              <a:rPr lang="bn-IN" sz="3600" dirty="0" smtClean="0"/>
              <a:t>সবাই ভালো থেকো আগামী ক্লাসে আবার দেখা হবে।</a:t>
            </a:r>
            <a:endParaRPr lang="en-US" dirty="0"/>
          </a:p>
        </p:txBody>
      </p:sp>
      <p:pic>
        <p:nvPicPr>
          <p:cNvPr id="1026" name="Picture 2" descr="C:\Users\Public\Pictures\Sample Pictures\mouse-159568__3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828800"/>
            <a:ext cx="2743200" cy="2057400"/>
          </a:xfrm>
          <a:prstGeom prst="rect">
            <a:avLst/>
          </a:prstGeom>
          <a:noFill/>
        </p:spPr>
      </p:pic>
      <p:pic>
        <p:nvPicPr>
          <p:cNvPr id="4" name="Picture 2" descr="C:\Users\Public\Pictures\Sample Pictures\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2736166" cy="2667000"/>
          </a:xfrm>
          <a:prstGeom prst="rect">
            <a:avLst/>
          </a:prstGeom>
          <a:noFill/>
        </p:spPr>
      </p:pic>
      <p:pic>
        <p:nvPicPr>
          <p:cNvPr id="6" name="Picture 2" descr="C:\Users\HP\Pictures\pen-driver-500x5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1144" y="1752600"/>
            <a:ext cx="2166256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600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45790" y="3657600"/>
            <a:ext cx="3103874" cy="494966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IN" sz="3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শিউলী বেগম</a:t>
            </a:r>
            <a:r>
              <a:rPr lang="bn-BD" sz="44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4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4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আরজিদেনীপুর শিয়ালকোট আলিম মাদ্রাসা</a:t>
            </a: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পার্বতীপুর,দিনাজপুর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 নংঃ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01788093620</a:t>
            </a: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sheuli.1978.bd@gmail.co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16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5418714" y="2514600"/>
            <a:ext cx="3191885" cy="340917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2800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ইনপুট  ডিভাইস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pPr algn="ctr"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০৬/০৬/১৯</a:t>
            </a:r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13641" y="474746"/>
            <a:ext cx="3103874" cy="779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3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6173" y="485128"/>
            <a:ext cx="3103874" cy="7777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6" name="Picture 2" descr="C:\Users\HP\Downloads\received_9404419396271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2133600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2" descr="C:\Users\Public\Pictures\Sample Pictures\mouse-160032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066800"/>
            <a:ext cx="914400" cy="1219200"/>
          </a:xfrm>
          <a:prstGeom prst="rect">
            <a:avLst/>
          </a:prstGeom>
          <a:noFill/>
        </p:spPr>
      </p:pic>
      <p:pic>
        <p:nvPicPr>
          <p:cNvPr id="13" name="Picture 2" descr="C:\Users\Public\Pictures\Sample Pictures\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1143000"/>
            <a:ext cx="914400" cy="990600"/>
          </a:xfrm>
          <a:prstGeom prst="rect">
            <a:avLst/>
          </a:prstGeom>
          <a:noFill/>
        </p:spPr>
      </p:pic>
      <p:pic>
        <p:nvPicPr>
          <p:cNvPr id="14" name="Picture 2" descr="C:\Users\HP\Pictures\pen-driver-500x5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143000"/>
            <a:ext cx="762000" cy="1066801"/>
          </a:xfrm>
          <a:prstGeom prst="rect">
            <a:avLst/>
          </a:prstGeom>
          <a:noFill/>
        </p:spPr>
      </p:pic>
      <p:pic>
        <p:nvPicPr>
          <p:cNvPr id="6" name="Picture 2" descr="C:\Users\HP\Pictures\image.ph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1295400"/>
            <a:ext cx="1524000" cy="556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98002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57199"/>
            <a:ext cx="4572000" cy="762001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/>
              <a:t>ছবিগুলো</a:t>
            </a:r>
            <a:r>
              <a:rPr lang="bn-IN" dirty="0" smtClean="0"/>
              <a:t> লক্ষ করি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0" y="3962400"/>
            <a:ext cx="4191000" cy="762000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 ইনপুট ডিভাইস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ublic\Pictures\Sample Pictures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276" y="1612900"/>
            <a:ext cx="2286000" cy="1816100"/>
          </a:xfrm>
          <a:prstGeom prst="rect">
            <a:avLst/>
          </a:prstGeom>
          <a:noFill/>
        </p:spPr>
      </p:pic>
      <p:pic>
        <p:nvPicPr>
          <p:cNvPr id="5" name="Picture 2" descr="C:\Users\Public\Pictures\Sample Pictures\mouse-160032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4946" y="1219200"/>
            <a:ext cx="2590799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8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599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bn-IN" sz="3600" dirty="0" smtClean="0"/>
              <a:t>শিখন</a:t>
            </a:r>
            <a:r>
              <a:rPr lang="bn-IN" dirty="0" smtClean="0"/>
              <a:t> 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  <a:solidFill>
            <a:schemeClr val="bg1">
              <a:lumMod val="6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পাঠ শেষে শিক্ষার্থী</a:t>
            </a:r>
            <a:r>
              <a:rPr lang="en-US" dirty="0" smtClean="0">
                <a:solidFill>
                  <a:schemeClr val="tx1"/>
                </a:solidFill>
              </a:rPr>
              <a:t>…..</a:t>
            </a:r>
            <a:endParaRPr lang="bn-IN" sz="40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>
                    <a:lumMod val="95000"/>
                  </a:schemeClr>
                </a:solidFill>
              </a:rPr>
              <a:t>ইনপুট ডিভাইস কী তা বলতে পারবে</a:t>
            </a:r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;</a:t>
            </a:r>
            <a:endParaRPr lang="bn-IN" sz="40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>
                    <a:lumMod val="95000"/>
                  </a:schemeClr>
                </a:solidFill>
              </a:rPr>
              <a:t>বিভিন্ন ইনপুট ডিভাইসের কার্যাবলী বর্ণনা </a:t>
            </a:r>
            <a:r>
              <a:rPr lang="bn-IN" sz="3600" dirty="0" smtClean="0">
                <a:solidFill>
                  <a:schemeClr val="tx1">
                    <a:lumMod val="95000"/>
                  </a:schemeClr>
                </a:solidFill>
              </a:rPr>
              <a:t>করতে</a:t>
            </a:r>
            <a:r>
              <a:rPr lang="bn-IN" sz="4000" dirty="0" smtClean="0">
                <a:solidFill>
                  <a:schemeClr val="tx1">
                    <a:lumMod val="95000"/>
                  </a:schemeClr>
                </a:solidFill>
              </a:rPr>
              <a:t> পারবে।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34290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0" y="4114800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26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399"/>
          </a:xfrm>
        </p:spPr>
        <p:txBody>
          <a:bodyPr/>
          <a:lstStyle/>
          <a:p>
            <a:pPr algn="ctr"/>
            <a:r>
              <a:rPr lang="bn-IN" sz="3600" dirty="0" smtClean="0"/>
              <a:t>বলত</a:t>
            </a:r>
            <a:r>
              <a:rPr lang="bn-IN" dirty="0" smtClean="0"/>
              <a:t> যন্ত্রটি কোন ডিভাইস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839200" cy="1371600"/>
          </a:xfrm>
        </p:spPr>
        <p:txBody>
          <a:bodyPr>
            <a:noAutofit/>
          </a:bodyPr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কম্পিউটার ব্যাবহারকারী যখন লিখে,এঁকে, কপি করে কোন তথ্য কম্পিউটারে প্রবেশ করায় তখন তাকে ইনপুট ডিভাইস বলা হয় । যেমন-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কি-বোর্ড,মাউস,স্ক্যানার,ওয়েবক্যাম,ভিডিও ক্যামেরা,ডিজিটাল ক্যামেরা ইত্যাদি।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ublic\Pictures\Sample Pictures\mouse-160032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143000"/>
            <a:ext cx="33528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2400"/>
            <a:ext cx="4038600" cy="1371600"/>
          </a:xfrm>
        </p:spPr>
        <p:txBody>
          <a:bodyPr/>
          <a:lstStyle/>
          <a:p>
            <a:pPr algn="ctr"/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676400" y="3352800"/>
            <a:ext cx="5105400" cy="1524000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ইনপুট</a:t>
            </a:r>
            <a:r>
              <a:rPr lang="bn-IN" sz="93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ডিভাইস</a:t>
            </a:r>
            <a:r>
              <a:rPr lang="bn-IN" sz="9300" dirty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কী?</a:t>
            </a:r>
            <a:endParaRPr lang="en-US" sz="93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99" y="1676400"/>
            <a:ext cx="3429000" cy="1981200"/>
          </a:xfrm>
          <a:prstGeom prst="rect">
            <a:avLst/>
          </a:prstGeom>
        </p:spPr>
      </p:pic>
    </p:spTree>
  </p:cSld>
  <p:clrMapOvr>
    <a:masterClrMapping/>
  </p:clrMapOvr>
  <p:transition spd="slow" advTm="186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971" y="457200"/>
            <a:ext cx="77724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000" dirty="0" smtClean="0"/>
              <a:t>যন্ত্রটির নাম কী </a:t>
            </a:r>
            <a:r>
              <a:rPr lang="bn-IN" sz="4000" smtClean="0"/>
              <a:t>বলতে </a:t>
            </a:r>
            <a:r>
              <a:rPr lang="bn-IN" sz="4000" smtClean="0"/>
              <a:t>পার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086600" cy="990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HP\Pictures\sca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971" y="1524000"/>
            <a:ext cx="8171543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31000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90500"/>
            <a:ext cx="3886200" cy="762000"/>
          </a:xfrm>
        </p:spPr>
        <p:txBody>
          <a:bodyPr/>
          <a:lstStyle/>
          <a:p>
            <a:pPr algn="ctr"/>
            <a:r>
              <a:rPr lang="bn-IN" sz="3600" dirty="0" smtClean="0"/>
              <a:t>জোড়ায় কাজ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9144000" cy="2438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জোড়ায় আলোচনা করে ইনপুট ডিভাইসের সুবিধাগুলো উপস্থাপন কর</a:t>
            </a:r>
            <a:r>
              <a:rPr lang="bn-IN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19200"/>
            <a:ext cx="4724400" cy="2819400"/>
          </a:xfrm>
          <a:prstGeom prst="rect">
            <a:avLst/>
          </a:prstGeom>
        </p:spPr>
      </p:pic>
    </p:spTree>
  </p:cSld>
  <p:clrMapOvr>
    <a:masterClrMapping/>
  </p:clrMapOvr>
  <p:transition spd="slow" advTm="18000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5219700" cy="838199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ছবিগুলো লক্ষ কর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Public\Pictures\Sample Pictures\mouse-159568__3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781033"/>
            <a:ext cx="1371600" cy="1600200"/>
          </a:xfrm>
          <a:prstGeom prst="rect">
            <a:avLst/>
          </a:prstGeom>
          <a:noFill/>
        </p:spPr>
      </p:pic>
      <p:pic>
        <p:nvPicPr>
          <p:cNvPr id="4" name="Picture 2" descr="C:\Users\Public\Pictures\Sample Pictures\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1752600" cy="1600200"/>
          </a:xfrm>
          <a:prstGeom prst="rect">
            <a:avLst/>
          </a:prstGeom>
          <a:noFill/>
        </p:spPr>
      </p:pic>
      <p:pic>
        <p:nvPicPr>
          <p:cNvPr id="5" name="Picture 2" descr="C:\Users\HP\Pictures\pen-driver-500x5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752601"/>
            <a:ext cx="1752599" cy="1447800"/>
          </a:xfrm>
          <a:prstGeom prst="rect">
            <a:avLst/>
          </a:prstGeom>
          <a:noFill/>
        </p:spPr>
      </p:pic>
      <p:pic>
        <p:nvPicPr>
          <p:cNvPr id="1027" name="Picture 3" descr="C:\Users\HP\Pictures\scan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398" y="1752600"/>
            <a:ext cx="1981201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6000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311</TotalTime>
  <Words>225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NikoshBAN</vt:lpstr>
      <vt:lpstr>Tw Cen MT</vt:lpstr>
      <vt:lpstr>Vrinda</vt:lpstr>
      <vt:lpstr>Wingdings</vt:lpstr>
      <vt:lpstr>Wingdings 2</vt:lpstr>
      <vt:lpstr>Median</vt:lpstr>
      <vt:lpstr>সুপ্রিয় শিক্ষার্থীবৃন্দ সবাইকে স্বাগত</vt:lpstr>
      <vt:lpstr>PowerPoint Presentation</vt:lpstr>
      <vt:lpstr>ছবিগুলো লক্ষ করি</vt:lpstr>
      <vt:lpstr>শিখন ফল</vt:lpstr>
      <vt:lpstr>বলত যন্ত্রটি কোন ডিভাইস</vt:lpstr>
      <vt:lpstr>একক কাজ</vt:lpstr>
      <vt:lpstr>যন্ত্রটির নাম কী বলতে পার</vt:lpstr>
      <vt:lpstr>জোড়ায় কাজ</vt:lpstr>
      <vt:lpstr>ছবিগুলো লক্ষ কর</vt:lpstr>
      <vt:lpstr>দলীয় কাজ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সুপ্রিয় শিক্ষার্থীবৃন্দ সবাইকে স্বাগত</dc:title>
  <dc:creator>HP</dc:creator>
  <cp:lastModifiedBy>HP</cp:lastModifiedBy>
  <cp:revision>103</cp:revision>
  <dcterms:created xsi:type="dcterms:W3CDTF">2019-07-26T23:16:32Z</dcterms:created>
  <dcterms:modified xsi:type="dcterms:W3CDTF">2019-10-15T11:40:17Z</dcterms:modified>
</cp:coreProperties>
</file>