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7" r:id="rId2"/>
    <p:sldId id="256" r:id="rId3"/>
    <p:sldId id="257" r:id="rId4"/>
    <p:sldId id="258" r:id="rId5"/>
    <p:sldId id="259" r:id="rId6"/>
    <p:sldId id="261" r:id="rId7"/>
    <p:sldId id="277" r:id="rId8"/>
    <p:sldId id="264" r:id="rId9"/>
    <p:sldId id="278" r:id="rId10"/>
    <p:sldId id="280" r:id="rId11"/>
    <p:sldId id="282" r:id="rId12"/>
    <p:sldId id="283" r:id="rId13"/>
    <p:sldId id="284" r:id="rId14"/>
    <p:sldId id="263" r:id="rId15"/>
    <p:sldId id="279" r:id="rId16"/>
    <p:sldId id="265" r:id="rId17"/>
    <p:sldId id="266" r:id="rId18"/>
    <p:sldId id="271" r:id="rId19"/>
    <p:sldId id="270" r:id="rId20"/>
    <p:sldId id="269" r:id="rId21"/>
    <p:sldId id="268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E9280FB-50FE-4FAC-9B7D-B4A4FE4CC50A}" type="doc">
      <dgm:prSet loTypeId="urn:microsoft.com/office/officeart/2005/8/layout/cycle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0C3CD-0FF1-49BD-96CB-1BD2F85E580B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Lion</a:t>
          </a:r>
          <a:endParaRPr lang="en-US" sz="3600" b="1" dirty="0">
            <a:latin typeface="Times New Roman" pitchFamily="18" charset="0"/>
            <a:cs typeface="Times New Roman" pitchFamily="18" charset="0"/>
          </a:endParaRPr>
        </a:p>
      </dgm:t>
    </dgm:pt>
    <dgm:pt modelId="{58D5956D-9506-49BE-8539-3953C49E1B78}" type="parTrans" cxnId="{38F2BFFD-1065-4018-9293-0E5976099E1A}">
      <dgm:prSet/>
      <dgm:spPr/>
      <dgm:t>
        <a:bodyPr/>
        <a:lstStyle/>
        <a:p>
          <a:endParaRPr lang="en-US"/>
        </a:p>
      </dgm:t>
    </dgm:pt>
    <dgm:pt modelId="{3687334B-07BF-432F-BEBB-BA51B1B5D1B2}" type="sibTrans" cxnId="{38F2BFFD-1065-4018-9293-0E5976099E1A}">
      <dgm:prSet/>
      <dgm:spPr/>
      <dgm:t>
        <a:bodyPr/>
        <a:lstStyle/>
        <a:p>
          <a:endParaRPr lang="en-US"/>
        </a:p>
      </dgm:t>
    </dgm:pt>
    <dgm:pt modelId="{06FCAEEC-DF4D-4A5F-8226-4DB57E74222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Mouse</a:t>
          </a:r>
          <a:endParaRPr lang="en-US" sz="3600" b="1" dirty="0">
            <a:latin typeface="Times New Roman" pitchFamily="18" charset="0"/>
            <a:cs typeface="Times New Roman" pitchFamily="18" charset="0"/>
          </a:endParaRPr>
        </a:p>
      </dgm:t>
    </dgm:pt>
    <dgm:pt modelId="{79A66E12-C974-43BA-823A-30BB7A6777C7}" type="parTrans" cxnId="{AD5E6FF7-320B-4D2D-9A93-3587648DE85F}">
      <dgm:prSet/>
      <dgm:spPr/>
      <dgm:t>
        <a:bodyPr/>
        <a:lstStyle/>
        <a:p>
          <a:endParaRPr lang="en-US"/>
        </a:p>
      </dgm:t>
    </dgm:pt>
    <dgm:pt modelId="{566C025D-25A8-4FC8-BD7D-BBAE7E913F9F}" type="sibTrans" cxnId="{AD5E6FF7-320B-4D2D-9A93-3587648DE85F}">
      <dgm:prSet/>
      <dgm:spPr/>
      <dgm:t>
        <a:bodyPr/>
        <a:lstStyle/>
        <a:p>
          <a:endParaRPr lang="en-US"/>
        </a:p>
      </dgm:t>
    </dgm:pt>
    <dgm:pt modelId="{8D9E4729-96B8-44ED-9E79-3E14A0C17798}">
      <dgm:prSet phldrT="[Text]" custT="1"/>
      <dgm:spPr>
        <a:solidFill>
          <a:srgbClr val="00B050"/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Forest</a:t>
          </a:r>
          <a:endParaRPr lang="en-US" sz="3600" b="1" dirty="0">
            <a:latin typeface="Times New Roman" pitchFamily="18" charset="0"/>
            <a:cs typeface="Times New Roman" pitchFamily="18" charset="0"/>
          </a:endParaRPr>
        </a:p>
      </dgm:t>
    </dgm:pt>
    <dgm:pt modelId="{92972DEF-8D57-49AC-B4AF-BEE859EC7B65}" type="parTrans" cxnId="{3E246F1D-8494-4519-A235-14A3D7AF596E}">
      <dgm:prSet/>
      <dgm:spPr/>
      <dgm:t>
        <a:bodyPr/>
        <a:lstStyle/>
        <a:p>
          <a:endParaRPr lang="en-US"/>
        </a:p>
      </dgm:t>
    </dgm:pt>
    <dgm:pt modelId="{B66B3166-F038-477D-960B-BB7995EA647D}" type="sibTrans" cxnId="{3E246F1D-8494-4519-A235-14A3D7AF596E}">
      <dgm:prSet/>
      <dgm:spPr/>
      <dgm:t>
        <a:bodyPr/>
        <a:lstStyle/>
        <a:p>
          <a:endParaRPr lang="en-US"/>
        </a:p>
      </dgm:t>
    </dgm:pt>
    <dgm:pt modelId="{6D888ADE-F9D2-4AFE-B23C-10A101E0FE05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Strong</a:t>
          </a:r>
          <a:endParaRPr lang="en-US" sz="3600" b="1" dirty="0">
            <a:latin typeface="Times New Roman" pitchFamily="18" charset="0"/>
            <a:cs typeface="Times New Roman" pitchFamily="18" charset="0"/>
          </a:endParaRPr>
        </a:p>
      </dgm:t>
    </dgm:pt>
    <dgm:pt modelId="{7B703449-D96B-4070-B838-35B473CB82AC}" type="parTrans" cxnId="{5181C497-0721-4E73-9D1A-309B69E0CA6A}">
      <dgm:prSet/>
      <dgm:spPr/>
      <dgm:t>
        <a:bodyPr/>
        <a:lstStyle/>
        <a:p>
          <a:endParaRPr lang="en-US"/>
        </a:p>
      </dgm:t>
    </dgm:pt>
    <dgm:pt modelId="{DB8CAB4C-BFE7-44AB-B462-65EB61ACEE48}" type="sibTrans" cxnId="{5181C497-0721-4E73-9D1A-309B69E0CA6A}">
      <dgm:prSet/>
      <dgm:spPr/>
      <dgm:t>
        <a:bodyPr/>
        <a:lstStyle/>
        <a:p>
          <a:endParaRPr lang="en-US"/>
        </a:p>
      </dgm:t>
    </dgm:pt>
    <dgm:pt modelId="{7BD62C8E-6E73-4A20-AEB2-3158C703B08C}">
      <dgm:prSet phldrT="[Text]"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3600" b="1" dirty="0" smtClean="0">
              <a:latin typeface="Times New Roman" pitchFamily="18" charset="0"/>
              <a:cs typeface="Times New Roman" pitchFamily="18" charset="0"/>
            </a:rPr>
            <a:t>Small</a:t>
          </a:r>
          <a:endParaRPr lang="en-US" sz="3600" b="1" dirty="0">
            <a:latin typeface="Times New Roman" pitchFamily="18" charset="0"/>
            <a:cs typeface="Times New Roman" pitchFamily="18" charset="0"/>
          </a:endParaRPr>
        </a:p>
      </dgm:t>
    </dgm:pt>
    <dgm:pt modelId="{66B7C5A5-079E-4EC6-8256-B8E810F0E4BC}" type="parTrans" cxnId="{504D7676-F05D-483F-8422-5EB17C54CE6D}">
      <dgm:prSet/>
      <dgm:spPr/>
      <dgm:t>
        <a:bodyPr/>
        <a:lstStyle/>
        <a:p>
          <a:endParaRPr lang="en-US"/>
        </a:p>
      </dgm:t>
    </dgm:pt>
    <dgm:pt modelId="{1A3FD8B4-060C-46E6-879A-EB7EC5E731FE}" type="sibTrans" cxnId="{504D7676-F05D-483F-8422-5EB17C54CE6D}">
      <dgm:prSet/>
      <dgm:spPr/>
      <dgm:t>
        <a:bodyPr/>
        <a:lstStyle/>
        <a:p>
          <a:endParaRPr lang="en-US"/>
        </a:p>
      </dgm:t>
    </dgm:pt>
    <dgm:pt modelId="{7605D6A7-BEFD-4CB1-A28E-8875BB5B7546}" type="pres">
      <dgm:prSet presAssocID="{EE9280FB-50FE-4FAC-9B7D-B4A4FE4CC50A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6D90B38-C611-4E65-8D01-8C17F691313E}" type="pres">
      <dgm:prSet presAssocID="{0030C3CD-0FF1-49BD-96CB-1BD2F85E580B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55443-E4FB-4D6E-A8CA-48205077F382}" type="pres">
      <dgm:prSet presAssocID="{0030C3CD-0FF1-49BD-96CB-1BD2F85E580B}" presName="spNode" presStyleCnt="0"/>
      <dgm:spPr/>
    </dgm:pt>
    <dgm:pt modelId="{748C347C-9B31-44AB-8A9B-229116A35773}" type="pres">
      <dgm:prSet presAssocID="{3687334B-07BF-432F-BEBB-BA51B1B5D1B2}" presName="sibTrans" presStyleLbl="sibTrans1D1" presStyleIdx="0" presStyleCnt="5"/>
      <dgm:spPr/>
      <dgm:t>
        <a:bodyPr/>
        <a:lstStyle/>
        <a:p>
          <a:endParaRPr lang="en-US"/>
        </a:p>
      </dgm:t>
    </dgm:pt>
    <dgm:pt modelId="{C35C2263-0359-49E9-BE7F-2F79C2E9ACCE}" type="pres">
      <dgm:prSet presAssocID="{06FCAEEC-DF4D-4A5F-8226-4DB57E74222C}" presName="node" presStyleLbl="node1" presStyleIdx="1" presStyleCnt="5" custScaleX="137308" custScaleY="89811" custRadScaleRad="101591" custRadScaleInc="-347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0E96B0-AD99-451B-8C09-FA6350C6F169}" type="pres">
      <dgm:prSet presAssocID="{06FCAEEC-DF4D-4A5F-8226-4DB57E74222C}" presName="spNode" presStyleCnt="0"/>
      <dgm:spPr/>
    </dgm:pt>
    <dgm:pt modelId="{5E450692-A1D3-477E-8F14-08FC3FBEC54A}" type="pres">
      <dgm:prSet presAssocID="{566C025D-25A8-4FC8-BD7D-BBAE7E913F9F}" presName="sibTrans" presStyleLbl="sibTrans1D1" presStyleIdx="1" presStyleCnt="5"/>
      <dgm:spPr/>
      <dgm:t>
        <a:bodyPr/>
        <a:lstStyle/>
        <a:p>
          <a:endParaRPr lang="en-US"/>
        </a:p>
      </dgm:t>
    </dgm:pt>
    <dgm:pt modelId="{E46C7B98-6960-437A-A911-5E8D07845DD1}" type="pres">
      <dgm:prSet presAssocID="{8D9E4729-96B8-44ED-9E79-3E14A0C17798}" presName="node" presStyleLbl="node1" presStyleIdx="2" presStyleCnt="5" custScaleX="126352" custScaleY="109306" custRadScaleRad="103066" custRadScaleInc="-990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4EA189B-3020-432A-8FA1-87EABB79C833}" type="pres">
      <dgm:prSet presAssocID="{8D9E4729-96B8-44ED-9E79-3E14A0C17798}" presName="spNode" presStyleCnt="0"/>
      <dgm:spPr/>
    </dgm:pt>
    <dgm:pt modelId="{3E28241C-12E9-42C8-A0DC-15D408334DF2}" type="pres">
      <dgm:prSet presAssocID="{B66B3166-F038-477D-960B-BB7995EA647D}" presName="sibTrans" presStyleLbl="sibTrans1D1" presStyleIdx="2" presStyleCnt="5"/>
      <dgm:spPr/>
      <dgm:t>
        <a:bodyPr/>
        <a:lstStyle/>
        <a:p>
          <a:endParaRPr lang="en-US"/>
        </a:p>
      </dgm:t>
    </dgm:pt>
    <dgm:pt modelId="{682AE9EE-6120-4AFB-9306-5597544E341D}" type="pres">
      <dgm:prSet presAssocID="{6D888ADE-F9D2-4AFE-B23C-10A101E0FE05}" presName="node" presStyleLbl="node1" presStyleIdx="3" presStyleCnt="5" custScaleX="130958" custScaleY="99950" custRadScaleRad="94059" custRadScaleInc="392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EE100-9CD1-44CC-8F4B-34FC5022ED44}" type="pres">
      <dgm:prSet presAssocID="{6D888ADE-F9D2-4AFE-B23C-10A101E0FE05}" presName="spNode" presStyleCnt="0"/>
      <dgm:spPr/>
    </dgm:pt>
    <dgm:pt modelId="{839E049F-2359-4BDE-B3BD-6FDF635F46F9}" type="pres">
      <dgm:prSet presAssocID="{DB8CAB4C-BFE7-44AB-B462-65EB61ACEE48}" presName="sibTrans" presStyleLbl="sibTrans1D1" presStyleIdx="3" presStyleCnt="5"/>
      <dgm:spPr/>
      <dgm:t>
        <a:bodyPr/>
        <a:lstStyle/>
        <a:p>
          <a:endParaRPr lang="en-US"/>
        </a:p>
      </dgm:t>
    </dgm:pt>
    <dgm:pt modelId="{8568DE6D-A12A-4EE9-9FA5-A8A62648E494}" type="pres">
      <dgm:prSet presAssocID="{7BD62C8E-6E73-4A20-AEB2-3158C703B08C}" presName="node" presStyleLbl="node1" presStyleIdx="4" presStyleCnt="5" custScaleX="11473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759008-12A3-4688-9B46-09F8863780B6}" type="pres">
      <dgm:prSet presAssocID="{7BD62C8E-6E73-4A20-AEB2-3158C703B08C}" presName="spNode" presStyleCnt="0"/>
      <dgm:spPr/>
    </dgm:pt>
    <dgm:pt modelId="{5F600950-EA9A-40CB-B56F-8F9F2413D673}" type="pres">
      <dgm:prSet presAssocID="{1A3FD8B4-060C-46E6-879A-EB7EC5E731FE}" presName="sibTrans" presStyleLbl="sibTrans1D1" presStyleIdx="4" presStyleCnt="5"/>
      <dgm:spPr/>
      <dgm:t>
        <a:bodyPr/>
        <a:lstStyle/>
        <a:p>
          <a:endParaRPr lang="en-US"/>
        </a:p>
      </dgm:t>
    </dgm:pt>
  </dgm:ptLst>
  <dgm:cxnLst>
    <dgm:cxn modelId="{5D19B89A-26E9-43FD-B017-3E93A4F0E4F4}" type="presOf" srcId="{6D888ADE-F9D2-4AFE-B23C-10A101E0FE05}" destId="{682AE9EE-6120-4AFB-9306-5597544E341D}" srcOrd="0" destOrd="0" presId="urn:microsoft.com/office/officeart/2005/8/layout/cycle5"/>
    <dgm:cxn modelId="{C25011ED-5185-400C-867D-FD0D61B24060}" type="presOf" srcId="{DB8CAB4C-BFE7-44AB-B462-65EB61ACEE48}" destId="{839E049F-2359-4BDE-B3BD-6FDF635F46F9}" srcOrd="0" destOrd="0" presId="urn:microsoft.com/office/officeart/2005/8/layout/cycle5"/>
    <dgm:cxn modelId="{3E93F30A-CB8D-4EF0-A7A3-42A65ECE3703}" type="presOf" srcId="{1A3FD8B4-060C-46E6-879A-EB7EC5E731FE}" destId="{5F600950-EA9A-40CB-B56F-8F9F2413D673}" srcOrd="0" destOrd="0" presId="urn:microsoft.com/office/officeart/2005/8/layout/cycle5"/>
    <dgm:cxn modelId="{53AE4211-03A9-44CD-BAB9-FD1035415EE9}" type="presOf" srcId="{B66B3166-F038-477D-960B-BB7995EA647D}" destId="{3E28241C-12E9-42C8-A0DC-15D408334DF2}" srcOrd="0" destOrd="0" presId="urn:microsoft.com/office/officeart/2005/8/layout/cycle5"/>
    <dgm:cxn modelId="{38F2BFFD-1065-4018-9293-0E5976099E1A}" srcId="{EE9280FB-50FE-4FAC-9B7D-B4A4FE4CC50A}" destId="{0030C3CD-0FF1-49BD-96CB-1BD2F85E580B}" srcOrd="0" destOrd="0" parTransId="{58D5956D-9506-49BE-8539-3953C49E1B78}" sibTransId="{3687334B-07BF-432F-BEBB-BA51B1B5D1B2}"/>
    <dgm:cxn modelId="{AD5E6FF7-320B-4D2D-9A93-3587648DE85F}" srcId="{EE9280FB-50FE-4FAC-9B7D-B4A4FE4CC50A}" destId="{06FCAEEC-DF4D-4A5F-8226-4DB57E74222C}" srcOrd="1" destOrd="0" parTransId="{79A66E12-C974-43BA-823A-30BB7A6777C7}" sibTransId="{566C025D-25A8-4FC8-BD7D-BBAE7E913F9F}"/>
    <dgm:cxn modelId="{FD5351E3-1872-427C-8039-9DAC6EE0D1CD}" type="presOf" srcId="{566C025D-25A8-4FC8-BD7D-BBAE7E913F9F}" destId="{5E450692-A1D3-477E-8F14-08FC3FBEC54A}" srcOrd="0" destOrd="0" presId="urn:microsoft.com/office/officeart/2005/8/layout/cycle5"/>
    <dgm:cxn modelId="{E06FD034-9100-4650-8D35-A06E224E1B1F}" type="presOf" srcId="{3687334B-07BF-432F-BEBB-BA51B1B5D1B2}" destId="{748C347C-9B31-44AB-8A9B-229116A35773}" srcOrd="0" destOrd="0" presId="urn:microsoft.com/office/officeart/2005/8/layout/cycle5"/>
    <dgm:cxn modelId="{5181C497-0721-4E73-9D1A-309B69E0CA6A}" srcId="{EE9280FB-50FE-4FAC-9B7D-B4A4FE4CC50A}" destId="{6D888ADE-F9D2-4AFE-B23C-10A101E0FE05}" srcOrd="3" destOrd="0" parTransId="{7B703449-D96B-4070-B838-35B473CB82AC}" sibTransId="{DB8CAB4C-BFE7-44AB-B462-65EB61ACEE48}"/>
    <dgm:cxn modelId="{3E246F1D-8494-4519-A235-14A3D7AF596E}" srcId="{EE9280FB-50FE-4FAC-9B7D-B4A4FE4CC50A}" destId="{8D9E4729-96B8-44ED-9E79-3E14A0C17798}" srcOrd="2" destOrd="0" parTransId="{92972DEF-8D57-49AC-B4AF-BEE859EC7B65}" sibTransId="{B66B3166-F038-477D-960B-BB7995EA647D}"/>
    <dgm:cxn modelId="{5624AE0B-77AF-422C-A3F8-6EF972CF0B8D}" type="presOf" srcId="{EE9280FB-50FE-4FAC-9B7D-B4A4FE4CC50A}" destId="{7605D6A7-BEFD-4CB1-A28E-8875BB5B7546}" srcOrd="0" destOrd="0" presId="urn:microsoft.com/office/officeart/2005/8/layout/cycle5"/>
    <dgm:cxn modelId="{504D7676-F05D-483F-8422-5EB17C54CE6D}" srcId="{EE9280FB-50FE-4FAC-9B7D-B4A4FE4CC50A}" destId="{7BD62C8E-6E73-4A20-AEB2-3158C703B08C}" srcOrd="4" destOrd="0" parTransId="{66B7C5A5-079E-4EC6-8256-B8E810F0E4BC}" sibTransId="{1A3FD8B4-060C-46E6-879A-EB7EC5E731FE}"/>
    <dgm:cxn modelId="{2A238612-7663-465D-85BF-9C1C47EEE228}" type="presOf" srcId="{8D9E4729-96B8-44ED-9E79-3E14A0C17798}" destId="{E46C7B98-6960-437A-A911-5E8D07845DD1}" srcOrd="0" destOrd="0" presId="urn:microsoft.com/office/officeart/2005/8/layout/cycle5"/>
    <dgm:cxn modelId="{27DCE8E3-C502-422B-9214-ED63BECB787C}" type="presOf" srcId="{0030C3CD-0FF1-49BD-96CB-1BD2F85E580B}" destId="{D6D90B38-C611-4E65-8D01-8C17F691313E}" srcOrd="0" destOrd="0" presId="urn:microsoft.com/office/officeart/2005/8/layout/cycle5"/>
    <dgm:cxn modelId="{6713502D-346F-4561-97F9-390FE0637469}" type="presOf" srcId="{06FCAEEC-DF4D-4A5F-8226-4DB57E74222C}" destId="{C35C2263-0359-49E9-BE7F-2F79C2E9ACCE}" srcOrd="0" destOrd="0" presId="urn:microsoft.com/office/officeart/2005/8/layout/cycle5"/>
    <dgm:cxn modelId="{DE303FF7-D60B-410B-BDF4-09C325D31FEB}" type="presOf" srcId="{7BD62C8E-6E73-4A20-AEB2-3158C703B08C}" destId="{8568DE6D-A12A-4EE9-9FA5-A8A62648E494}" srcOrd="0" destOrd="0" presId="urn:microsoft.com/office/officeart/2005/8/layout/cycle5"/>
    <dgm:cxn modelId="{6B3EB67A-2DF0-4194-9065-F946F6BE360F}" type="presParOf" srcId="{7605D6A7-BEFD-4CB1-A28E-8875BB5B7546}" destId="{D6D90B38-C611-4E65-8D01-8C17F691313E}" srcOrd="0" destOrd="0" presId="urn:microsoft.com/office/officeart/2005/8/layout/cycle5"/>
    <dgm:cxn modelId="{D751402D-B8F8-461D-9680-E0AC6CB71EBC}" type="presParOf" srcId="{7605D6A7-BEFD-4CB1-A28E-8875BB5B7546}" destId="{BCC55443-E4FB-4D6E-A8CA-48205077F382}" srcOrd="1" destOrd="0" presId="urn:microsoft.com/office/officeart/2005/8/layout/cycle5"/>
    <dgm:cxn modelId="{093E4084-9BF7-4B1B-B120-759A3E41C9FA}" type="presParOf" srcId="{7605D6A7-BEFD-4CB1-A28E-8875BB5B7546}" destId="{748C347C-9B31-44AB-8A9B-229116A35773}" srcOrd="2" destOrd="0" presId="urn:microsoft.com/office/officeart/2005/8/layout/cycle5"/>
    <dgm:cxn modelId="{D82AA7F7-DB92-4024-8CAA-70E70FBB7068}" type="presParOf" srcId="{7605D6A7-BEFD-4CB1-A28E-8875BB5B7546}" destId="{C35C2263-0359-49E9-BE7F-2F79C2E9ACCE}" srcOrd="3" destOrd="0" presId="urn:microsoft.com/office/officeart/2005/8/layout/cycle5"/>
    <dgm:cxn modelId="{F7FFD6F8-B783-4263-9663-37A97C2712EF}" type="presParOf" srcId="{7605D6A7-BEFD-4CB1-A28E-8875BB5B7546}" destId="{670E96B0-AD99-451B-8C09-FA6350C6F169}" srcOrd="4" destOrd="0" presId="urn:microsoft.com/office/officeart/2005/8/layout/cycle5"/>
    <dgm:cxn modelId="{E35C4B49-1CAE-4A76-A27F-140D6F0BAA67}" type="presParOf" srcId="{7605D6A7-BEFD-4CB1-A28E-8875BB5B7546}" destId="{5E450692-A1D3-477E-8F14-08FC3FBEC54A}" srcOrd="5" destOrd="0" presId="urn:microsoft.com/office/officeart/2005/8/layout/cycle5"/>
    <dgm:cxn modelId="{A3F6EB54-E2D6-4229-93C5-3501E6E82CE8}" type="presParOf" srcId="{7605D6A7-BEFD-4CB1-A28E-8875BB5B7546}" destId="{E46C7B98-6960-437A-A911-5E8D07845DD1}" srcOrd="6" destOrd="0" presId="urn:microsoft.com/office/officeart/2005/8/layout/cycle5"/>
    <dgm:cxn modelId="{42E1B2FC-BDFE-490D-917D-D6B7225520AB}" type="presParOf" srcId="{7605D6A7-BEFD-4CB1-A28E-8875BB5B7546}" destId="{74EA189B-3020-432A-8FA1-87EABB79C833}" srcOrd="7" destOrd="0" presId="urn:microsoft.com/office/officeart/2005/8/layout/cycle5"/>
    <dgm:cxn modelId="{8BC77676-5126-4BA7-A073-228C0B249074}" type="presParOf" srcId="{7605D6A7-BEFD-4CB1-A28E-8875BB5B7546}" destId="{3E28241C-12E9-42C8-A0DC-15D408334DF2}" srcOrd="8" destOrd="0" presId="urn:microsoft.com/office/officeart/2005/8/layout/cycle5"/>
    <dgm:cxn modelId="{662AD2E2-EF62-4801-8E32-93C408BF7653}" type="presParOf" srcId="{7605D6A7-BEFD-4CB1-A28E-8875BB5B7546}" destId="{682AE9EE-6120-4AFB-9306-5597544E341D}" srcOrd="9" destOrd="0" presId="urn:microsoft.com/office/officeart/2005/8/layout/cycle5"/>
    <dgm:cxn modelId="{7A9FC9CD-E55A-4E13-96CB-9CE37458621F}" type="presParOf" srcId="{7605D6A7-BEFD-4CB1-A28E-8875BB5B7546}" destId="{9E0EE100-9CD1-44CC-8F4B-34FC5022ED44}" srcOrd="10" destOrd="0" presId="urn:microsoft.com/office/officeart/2005/8/layout/cycle5"/>
    <dgm:cxn modelId="{3C689BEF-5A19-4043-8755-214483374FDF}" type="presParOf" srcId="{7605D6A7-BEFD-4CB1-A28E-8875BB5B7546}" destId="{839E049F-2359-4BDE-B3BD-6FDF635F46F9}" srcOrd="11" destOrd="0" presId="urn:microsoft.com/office/officeart/2005/8/layout/cycle5"/>
    <dgm:cxn modelId="{B74CA1F8-02D7-4120-84A2-907BE9DDCD7A}" type="presParOf" srcId="{7605D6A7-BEFD-4CB1-A28E-8875BB5B7546}" destId="{8568DE6D-A12A-4EE9-9FA5-A8A62648E494}" srcOrd="12" destOrd="0" presId="urn:microsoft.com/office/officeart/2005/8/layout/cycle5"/>
    <dgm:cxn modelId="{BDADC9A7-FACE-4C37-9E90-4E80E79EF140}" type="presParOf" srcId="{7605D6A7-BEFD-4CB1-A28E-8875BB5B7546}" destId="{DE759008-12A3-4688-9B46-09F8863780B6}" srcOrd="13" destOrd="0" presId="urn:microsoft.com/office/officeart/2005/8/layout/cycle5"/>
    <dgm:cxn modelId="{E2CF7AF3-DD5C-4AAD-9C77-37257E51C630}" type="presParOf" srcId="{7605D6A7-BEFD-4CB1-A28E-8875BB5B7546}" destId="{5F600950-EA9A-40CB-B56F-8F9F2413D67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D90B38-C611-4E65-8D01-8C17F691313E}">
      <dsp:nvSpPr>
        <dsp:cNvPr id="0" name=""/>
        <dsp:cNvSpPr/>
      </dsp:nvSpPr>
      <dsp:spPr>
        <a:xfrm>
          <a:off x="2464830" y="1082"/>
          <a:ext cx="1801266" cy="1170823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Lion</a:t>
          </a:r>
          <a:endParaRPr lang="en-US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21985" y="58237"/>
        <a:ext cx="1686956" cy="1056513"/>
      </dsp:txXfrm>
    </dsp:sp>
    <dsp:sp modelId="{748C347C-9B31-44AB-8A9B-229116A35773}">
      <dsp:nvSpPr>
        <dsp:cNvPr id="0" name=""/>
        <dsp:cNvSpPr/>
      </dsp:nvSpPr>
      <dsp:spPr>
        <a:xfrm>
          <a:off x="1103648" y="617941"/>
          <a:ext cx="4682671" cy="4682671"/>
        </a:xfrm>
        <a:custGeom>
          <a:avLst/>
          <a:gdLst/>
          <a:ahLst/>
          <a:cxnLst/>
          <a:rect l="0" t="0" r="0" b="0"/>
          <a:pathLst>
            <a:path>
              <a:moveTo>
                <a:pt x="3355669" y="231127"/>
              </a:moveTo>
              <a:arcTo wR="2341335" hR="2341335" stAng="17740359" swAng="9388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5C2263-0359-49E9-BE7F-2F79C2E9ACCE}">
      <dsp:nvSpPr>
        <dsp:cNvPr id="0" name=""/>
        <dsp:cNvSpPr/>
      </dsp:nvSpPr>
      <dsp:spPr>
        <a:xfrm>
          <a:off x="4260363" y="1346506"/>
          <a:ext cx="2473283" cy="1051528"/>
        </a:xfrm>
        <a:prstGeom prst="round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Mouse</a:t>
          </a:r>
          <a:endParaRPr lang="en-US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11694" y="1397837"/>
        <a:ext cx="2370621" cy="948866"/>
      </dsp:txXfrm>
    </dsp:sp>
    <dsp:sp modelId="{5E450692-A1D3-477E-8F14-08FC3FBEC54A}">
      <dsp:nvSpPr>
        <dsp:cNvPr id="0" name=""/>
        <dsp:cNvSpPr/>
      </dsp:nvSpPr>
      <dsp:spPr>
        <a:xfrm>
          <a:off x="1080719" y="660116"/>
          <a:ext cx="4682671" cy="4682671"/>
        </a:xfrm>
        <a:custGeom>
          <a:avLst/>
          <a:gdLst/>
          <a:ahLst/>
          <a:cxnLst/>
          <a:rect l="0" t="0" r="0" b="0"/>
          <a:pathLst>
            <a:path>
              <a:moveTo>
                <a:pt x="4650382" y="1953836"/>
              </a:moveTo>
              <a:arcTo wR="2341335" hR="2341335" stAng="21028412" swAng="9889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46C7B98-6960-437A-A911-5E8D07845DD1}">
      <dsp:nvSpPr>
        <dsp:cNvPr id="0" name=""/>
        <dsp:cNvSpPr/>
      </dsp:nvSpPr>
      <dsp:spPr>
        <a:xfrm>
          <a:off x="4312486" y="3502833"/>
          <a:ext cx="2275936" cy="1279780"/>
        </a:xfrm>
        <a:prstGeom prst="roundRect">
          <a:avLst/>
        </a:prstGeom>
        <a:solidFill>
          <a:srgbClr val="00B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Forest</a:t>
          </a:r>
          <a:endParaRPr lang="en-US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4374960" y="3565307"/>
        <a:ext cx="2150988" cy="1154832"/>
      </dsp:txXfrm>
    </dsp:sp>
    <dsp:sp modelId="{3E28241C-12E9-42C8-A0DC-15D408334DF2}">
      <dsp:nvSpPr>
        <dsp:cNvPr id="0" name=""/>
        <dsp:cNvSpPr/>
      </dsp:nvSpPr>
      <dsp:spPr>
        <a:xfrm>
          <a:off x="1245596" y="509019"/>
          <a:ext cx="4682671" cy="4682671"/>
        </a:xfrm>
        <a:custGeom>
          <a:avLst/>
          <a:gdLst/>
          <a:ahLst/>
          <a:cxnLst/>
          <a:rect l="0" t="0" r="0" b="0"/>
          <a:pathLst>
            <a:path>
              <a:moveTo>
                <a:pt x="3294104" y="4480046"/>
              </a:moveTo>
              <a:arcTo wR="2341335" hR="2341335" stAng="3959257" swAng="1984073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2AE9EE-6120-4AFB-9306-5597544E341D}">
      <dsp:nvSpPr>
        <dsp:cNvPr id="0" name=""/>
        <dsp:cNvSpPr/>
      </dsp:nvSpPr>
      <dsp:spPr>
        <a:xfrm>
          <a:off x="617118" y="3888161"/>
          <a:ext cx="2358902" cy="1170238"/>
        </a:xfrm>
        <a:prstGeom prst="round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Strong</a:t>
          </a:r>
          <a:endParaRPr lang="en-US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674244" y="3945287"/>
        <a:ext cx="2244650" cy="1055986"/>
      </dsp:txXfrm>
    </dsp:sp>
    <dsp:sp modelId="{839E049F-2359-4BDE-B3BD-6FDF635F46F9}">
      <dsp:nvSpPr>
        <dsp:cNvPr id="0" name=""/>
        <dsp:cNvSpPr/>
      </dsp:nvSpPr>
      <dsp:spPr>
        <a:xfrm>
          <a:off x="1023435" y="299033"/>
          <a:ext cx="4682671" cy="4682671"/>
        </a:xfrm>
        <a:custGeom>
          <a:avLst/>
          <a:gdLst/>
          <a:ahLst/>
          <a:cxnLst/>
          <a:rect l="0" t="0" r="0" b="0"/>
          <a:pathLst>
            <a:path>
              <a:moveTo>
                <a:pt x="246977" y="3388003"/>
              </a:moveTo>
              <a:arcTo wR="2341335" hR="2341335" stAng="9206768" swAng="103475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8DE6D-A12A-4EE9-9FA5-A8A62648E494}">
      <dsp:nvSpPr>
        <dsp:cNvPr id="0" name=""/>
        <dsp:cNvSpPr/>
      </dsp:nvSpPr>
      <dsp:spPr>
        <a:xfrm>
          <a:off x="105352" y="1618905"/>
          <a:ext cx="2066737" cy="1170823"/>
        </a:xfrm>
        <a:prstGeom prst="roundRect">
          <a:avLst/>
        </a:prstGeom>
        <a:solidFill>
          <a:schemeClr val="accent5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atin typeface="Times New Roman" pitchFamily="18" charset="0"/>
              <a:cs typeface="Times New Roman" pitchFamily="18" charset="0"/>
            </a:rPr>
            <a:t>Small</a:t>
          </a:r>
          <a:endParaRPr lang="en-US" sz="36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162507" y="1676060"/>
        <a:ext cx="1952427" cy="1056513"/>
      </dsp:txXfrm>
    </dsp:sp>
    <dsp:sp modelId="{5F600950-EA9A-40CB-B56F-8F9F2413D673}">
      <dsp:nvSpPr>
        <dsp:cNvPr id="0" name=""/>
        <dsp:cNvSpPr/>
      </dsp:nvSpPr>
      <dsp:spPr>
        <a:xfrm>
          <a:off x="1024127" y="586494"/>
          <a:ext cx="4682671" cy="4682671"/>
        </a:xfrm>
        <a:custGeom>
          <a:avLst/>
          <a:gdLst/>
          <a:ahLst/>
          <a:cxnLst/>
          <a:rect l="0" t="0" r="0" b="0"/>
          <a:pathLst>
            <a:path>
              <a:moveTo>
                <a:pt x="562920" y="818479"/>
              </a:moveTo>
              <a:arcTo wR="2341335" hR="2341335" stAng="13234406" swAng="1213214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F9919-9898-496A-8011-9C5F08733292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DA5089-0BAF-4C1C-8A95-9487297D199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DA5089-0BAF-4C1C-8A95-9487297D19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08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ame 6"/>
          <p:cNvSpPr/>
          <p:nvPr userDrawn="1"/>
        </p:nvSpPr>
        <p:spPr>
          <a:xfrm>
            <a:off x="0" y="-78828"/>
            <a:ext cx="9144000" cy="6858000"/>
          </a:xfrm>
          <a:prstGeom prst="frame">
            <a:avLst>
              <a:gd name="adj1" fmla="val 5403"/>
            </a:avLst>
          </a:prstGeom>
          <a:gradFill flip="none" rotWithShape="1">
            <a:gsLst>
              <a:gs pos="58000">
                <a:srgbClr val="FF0000"/>
              </a:gs>
              <a:gs pos="28000">
                <a:schemeClr val="accent4">
                  <a:lumMod val="75000"/>
                </a:schemeClr>
              </a:gs>
              <a:gs pos="78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0"/>
            <a:ext cx="822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Welcome</a:t>
            </a:r>
            <a:endParaRPr lang="en-US" sz="9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569660"/>
            <a:ext cx="6667500" cy="4223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263604"/>
            <a:ext cx="8458200" cy="110799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Teacher’s Introduction</a:t>
            </a:r>
            <a:endParaRPr lang="en-US" sz="6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600200"/>
            <a:ext cx="8001000" cy="48320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Md.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Shahbaz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Uddin</a:t>
            </a:r>
            <a:endParaRPr lang="en-US" sz="48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pPr algn="ctr"/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Anujani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Government Primary School</a:t>
            </a:r>
          </a:p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en-US" sz="4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Chatak,Sunamgonj</a:t>
            </a:r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01747148885</a:t>
            </a:r>
          </a:p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uddinshahbaz87@gmail.com</a:t>
            </a:r>
          </a:p>
          <a:p>
            <a:pPr algn="ctr"/>
            <a:r>
              <a:rPr lang="en-US" sz="4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8001000" cy="110799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chemeClr val="tx1"/>
            </a:solidFill>
          </a:ln>
          <a:effectLst>
            <a:glow rad="1397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Lesson’s Introduction</a:t>
            </a:r>
            <a:endParaRPr lang="en-US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025676"/>
            <a:ext cx="830580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Class:                  Four</a:t>
            </a: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Lesson Unit : 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26( The Lion and the Mouse )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Part of the lesson :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Once there ………..let it go .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Date :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13/10/2019</a:t>
            </a:r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381000"/>
            <a:ext cx="8305800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Learning outcomes : </a:t>
            </a:r>
            <a:endParaRPr lang="en-US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752600"/>
            <a:ext cx="8153400" cy="458587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By  end of the lesson the students will be able to …..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Listening : 4.2 : enjoy and understand simple stories.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Speaking : 6.2 : talk about people , objects , events etc.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Reading :   1.5:read words , phrases  and sentences in the text with  proper  pronunciation,  stress and intonation</a:t>
            </a:r>
          </a:p>
          <a:p>
            <a:r>
              <a:rPr 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Writing : 10.2 : write a short composition about oneself , friends , family and other familiar topics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en-US" sz="32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on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457200"/>
            <a:ext cx="3993473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lion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457200"/>
            <a:ext cx="4044001" cy="314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mouse2.jpg"/>
          <p:cNvPicPr>
            <a:picLocks noChangeAspect="1"/>
          </p:cNvPicPr>
          <p:nvPr/>
        </p:nvPicPr>
        <p:blipFill>
          <a:blip r:embed="rId4"/>
          <a:srcRect b="4545"/>
          <a:stretch>
            <a:fillRect/>
          </a:stretch>
        </p:blipFill>
        <p:spPr>
          <a:xfrm>
            <a:off x="2522016" y="3600450"/>
            <a:ext cx="4122920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153400" cy="212365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The Lion </a:t>
            </a:r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 the Mouse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0"/>
            <a:ext cx="838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Teacher’s activities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Picture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43000"/>
            <a:ext cx="7315200" cy="4648200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819400"/>
            <a:ext cx="4022270" cy="3276600"/>
          </a:xfrm>
          <a:prstGeom prst="rect">
            <a:avLst/>
          </a:prstGeom>
        </p:spPr>
      </p:pic>
      <p:pic>
        <p:nvPicPr>
          <p:cNvPr id="3" name="Picture 2" descr="imageshjcgf btd.jpg"/>
          <p:cNvPicPr>
            <a:picLocks noChangeAspect="1"/>
          </p:cNvPicPr>
          <p:nvPr/>
        </p:nvPicPr>
        <p:blipFill>
          <a:blip r:embed="rId3"/>
          <a:srcRect t="12195"/>
          <a:stretch>
            <a:fillRect/>
          </a:stretch>
        </p:blipFill>
        <p:spPr>
          <a:xfrm>
            <a:off x="4648200" y="2819400"/>
            <a:ext cx="3979333" cy="3276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4800" y="533400"/>
            <a:ext cx="861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Times New Roman" pitchFamily="18" charset="0"/>
                <a:cs typeface="Times New Roman" pitchFamily="18" charset="0"/>
              </a:rPr>
              <a:t>Now think yourself about the picture and discuss in groups.</a:t>
            </a:r>
            <a:endParaRPr lang="en-US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3_S1_A4b[(000205)15-26-26]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1905000"/>
            <a:ext cx="3352800" cy="4724400"/>
          </a:xfrm>
          <a:prstGeom prst="rect">
            <a:avLst/>
          </a:prstGeom>
        </p:spPr>
      </p:pic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3"/>
          <a:srcRect l="33803" r="14084"/>
          <a:stretch>
            <a:fillRect/>
          </a:stretch>
        </p:blipFill>
        <p:spPr>
          <a:xfrm>
            <a:off x="1524000" y="1905000"/>
            <a:ext cx="2819400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219200" y="762000"/>
            <a:ext cx="6781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Student’s  Activities</a:t>
            </a:r>
            <a:endParaRPr lang="en-US" sz="6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on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457200"/>
            <a:ext cx="5257800" cy="3733800"/>
          </a:xfrm>
          <a:prstGeom prst="rect">
            <a:avLst/>
          </a:prstGeom>
          <a:ln w="38100" cap="sq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914400" y="4267200"/>
            <a:ext cx="7086600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Once there was a lion in a forest. It was big and strong. </a:t>
            </a:r>
          </a:p>
          <a:p>
            <a:endParaRPr lang="en-US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on 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533400"/>
            <a:ext cx="5791200" cy="368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57200" y="4343400"/>
            <a:ext cx="8229600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One day it was sleeping . A mouse was playing nearby . Suddenly the  mouse got into the nose of the lion 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on 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8762" y="457200"/>
            <a:ext cx="6238875" cy="38100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09599" y="4724400"/>
            <a:ext cx="8077200" cy="10772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The lion woke up and caught the mouse . The lion was angry and said ,” I’ll kill you .” </a:t>
            </a:r>
            <a:endParaRPr lang="en-US" sz="32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ion8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609600"/>
            <a:ext cx="57912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33400" y="4267200"/>
            <a:ext cx="8153400" cy="181588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The mouse was afraid and begged for its life ,” sir , please let me go . I may be of help to you some day !” The lion laughed , ” you are so small. How can you help me ?” But he let it go .</a:t>
            </a:r>
            <a:endParaRPr lang="en-US" sz="2800" dirty="0"/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295400" y="1371600"/>
          <a:ext cx="69342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0"/>
            <a:ext cx="8153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New words</a:t>
            </a:r>
            <a:endParaRPr lang="en-US" sz="6600" b="1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D90B38-C611-4E65-8D01-8C17F6913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D90B38-C611-4E65-8D01-8C17F6913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D90B38-C611-4E65-8D01-8C17F6913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D90B38-C611-4E65-8D01-8C17F691313E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6D90B38-C611-4E65-8D01-8C17F69131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8C347C-9B31-44AB-8A9B-229116A35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8C347C-9B31-44AB-8A9B-229116A35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8C347C-9B31-44AB-8A9B-229116A35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8C347C-9B31-44AB-8A9B-229116A35773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8C347C-9B31-44AB-8A9B-229116A357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5C2263-0359-49E9-BE7F-2F79C2E9A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5C2263-0359-49E9-BE7F-2F79C2E9A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5C2263-0359-49E9-BE7F-2F79C2E9A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5C2263-0359-49E9-BE7F-2F79C2E9ACCE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35C2263-0359-49E9-BE7F-2F79C2E9AC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450692-A1D3-477E-8F14-08FC3FBEC5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450692-A1D3-477E-8F14-08FC3FBEC5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450692-A1D3-477E-8F14-08FC3FBEC5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450692-A1D3-477E-8F14-08FC3FBEC54A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E450692-A1D3-477E-8F14-08FC3FBEC5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6C7B98-6960-437A-A911-5E8D07845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6C7B98-6960-437A-A911-5E8D07845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6C7B98-6960-437A-A911-5E8D07845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6C7B98-6960-437A-A911-5E8D07845DD1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6C7B98-6960-437A-A911-5E8D07845D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28241C-12E9-42C8-A0DC-15D40833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28241C-12E9-42C8-A0DC-15D40833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28241C-12E9-42C8-A0DC-15D40833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28241C-12E9-42C8-A0DC-15D408334DF2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28241C-12E9-42C8-A0DC-15D408334D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AE9EE-6120-4AFB-9306-5597544E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AE9EE-6120-4AFB-9306-5597544E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AE9EE-6120-4AFB-9306-5597544E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AE9EE-6120-4AFB-9306-5597544E341D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82AE9EE-6120-4AFB-9306-5597544E3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E049F-2359-4BDE-B3BD-6FDF635F4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E049F-2359-4BDE-B3BD-6FDF635F4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E049F-2359-4BDE-B3BD-6FDF635F4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E049F-2359-4BDE-B3BD-6FDF635F46F9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9E049F-2359-4BDE-B3BD-6FDF635F46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66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DE6D-A12A-4EE9-9FA5-A8A62648E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DE6D-A12A-4EE9-9FA5-A8A62648E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DE6D-A12A-4EE9-9FA5-A8A62648E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DE6D-A12A-4EE9-9FA5-A8A62648E494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568DE6D-A12A-4EE9-9FA5-A8A62648E49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72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600950-EA9A-40CB-B56F-8F9F2413D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600950-EA9A-40CB-B56F-8F9F2413D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600950-EA9A-40CB-B56F-8F9F2413D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600950-EA9A-40CB-B56F-8F9F2413D673}"/>
                                            </p:graphic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F600950-EA9A-40CB-B56F-8F9F2413D6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838200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 game</a:t>
            </a:r>
            <a:endParaRPr lang="en-US" sz="9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19200" y="3048000"/>
            <a:ext cx="7239000" cy="15696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Lion , strong , big , mouse , forest , small , go .</a:t>
            </a:r>
            <a:endParaRPr lang="en-US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81000"/>
            <a:ext cx="5943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latin typeface="Times New Roman" pitchFamily="18" charset="0"/>
                <a:cs typeface="Times New Roman" pitchFamily="18" charset="0"/>
              </a:rPr>
              <a:t>Bingo</a:t>
            </a:r>
            <a:endParaRPr lang="en-US" sz="8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2514600"/>
            <a:ext cx="7467600" cy="10156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Lion , mouse , forest .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Group work</a:t>
            </a:r>
            <a:endParaRPr lang="en-US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00100" y="2590800"/>
            <a:ext cx="7620000" cy="267765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Group A : Write some words about a lion 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Group B :Write some sentences about a mouse 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Group C :Rearrange the following letters and words in the correct order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1)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gnstor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2)lived/in/a forest/lion/the.</a:t>
            </a: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3)can/you/me/how/help ?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066800"/>
            <a:ext cx="7315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Evaluation</a:t>
            </a:r>
            <a:endParaRPr lang="en-US" sz="8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3200400"/>
            <a:ext cx="6324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Now write a short composition in only five sentences on about “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The lion and the Mouse” .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990600"/>
            <a:ext cx="8305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latin typeface="Times New Roman" pitchFamily="18" charset="0"/>
                <a:cs typeface="Times New Roman" pitchFamily="18" charset="0"/>
              </a:rPr>
              <a:t>Feedback</a:t>
            </a:r>
            <a:endParaRPr lang="en-US" sz="9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3429000"/>
            <a:ext cx="82296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I’ll involve the advanced students to help the weaker students to understand better. If need I will help them.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609600"/>
            <a:ext cx="7010400" cy="14465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  <a:endParaRPr lang="en-US" sz="8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9655" y="2743200"/>
            <a:ext cx="7696200" cy="19389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Everybody listen to me . Everybody (one by one ) must draw a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Lion’s</a:t>
            </a:r>
            <a:r>
              <a:rPr lang="en-US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picture for the next class.</a:t>
            </a:r>
            <a:endParaRPr lang="en-US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609600"/>
            <a:ext cx="8305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latin typeface="Times New Roman" pitchFamily="18" charset="0"/>
                <a:cs typeface="Times New Roman" pitchFamily="18" charset="0"/>
              </a:rPr>
              <a:t>Thank you everybody </a:t>
            </a:r>
            <a:endParaRPr lang="en-US" sz="6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ROS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981200"/>
            <a:ext cx="8077200" cy="4584651"/>
          </a:xfrm>
          <a:prstGeom prst="rect">
            <a:avLst/>
          </a:prstGeom>
        </p:spPr>
      </p:pic>
    </p:spTree>
  </p:cSld>
  <p:clrMapOvr>
    <a:masterClrMapping/>
  </p:clrMapOvr>
  <p:transition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396</Words>
  <Application>Microsoft Office PowerPoint</Application>
  <PresentationFormat>On-screen Show (4:3)</PresentationFormat>
  <Paragraphs>53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SunMoon Computer</dc:creator>
  <cp:lastModifiedBy>DELL</cp:lastModifiedBy>
  <cp:revision>140</cp:revision>
  <dcterms:created xsi:type="dcterms:W3CDTF">2006-08-16T00:00:00Z</dcterms:created>
  <dcterms:modified xsi:type="dcterms:W3CDTF">2019-10-13T15:27:26Z</dcterms:modified>
</cp:coreProperties>
</file>