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8" r:id="rId9"/>
    <p:sldId id="262" r:id="rId10"/>
    <p:sldId id="263" r:id="rId11"/>
    <p:sldId id="265" r:id="rId12"/>
    <p:sldId id="264" r:id="rId13"/>
    <p:sldId id="266" r:id="rId14"/>
    <p:sldId id="269" r:id="rId15"/>
    <p:sldId id="273" r:id="rId16"/>
    <p:sldId id="271" r:id="rId17"/>
    <p:sldId id="270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335" autoAdjust="0"/>
  </p:normalViewPr>
  <p:slideViewPr>
    <p:cSldViewPr>
      <p:cViewPr varScale="1">
        <p:scale>
          <a:sx n="56" d="100"/>
          <a:sy n="56" d="100"/>
        </p:scale>
        <p:origin x="834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1001ED-F536-4044-9BEB-A06EC126838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AD5D3E-A981-4ED0-828C-A3559D2FA3C8}">
      <dgm:prSet phldrT="[Text]"/>
      <dgm:spPr>
        <a:noFill/>
        <a:ln w="76200"/>
      </dgm:spPr>
      <dgm:t>
        <a:bodyPr/>
        <a:lstStyle/>
        <a:p>
          <a:r>
            <a:rPr lang="bn-BD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প্রযুক্তির ক্ষতিকর প্রভাব </a:t>
          </a:r>
          <a:endParaRPr lang="en-US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gm:t>
    </dgm:pt>
    <dgm:pt modelId="{229C4DD1-8E79-428B-B838-7359C9FEB78B}" type="parTrans" cxnId="{BDF16B70-6B24-428B-B645-1ADB5AC9C54B}">
      <dgm:prSet/>
      <dgm:spPr/>
      <dgm:t>
        <a:bodyPr/>
        <a:lstStyle/>
        <a:p>
          <a:endParaRPr lang="en-US"/>
        </a:p>
      </dgm:t>
    </dgm:pt>
    <dgm:pt modelId="{E4BE971B-17BF-4785-A89B-4A0CAC961993}" type="sibTrans" cxnId="{BDF16B70-6B24-428B-B645-1ADB5AC9C54B}">
      <dgm:prSet/>
      <dgm:spPr/>
      <dgm:t>
        <a:bodyPr/>
        <a:lstStyle/>
        <a:p>
          <a:endParaRPr lang="en-US"/>
        </a:p>
      </dgm:t>
    </dgm:pt>
    <dgm:pt modelId="{1C051C21-8D93-4DCE-BDA7-FDDC1916D29B}">
      <dgm:prSet phldrT="[Text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bn-BD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পরিবেশ দূষন </a:t>
          </a:r>
          <a:endParaRPr lang="en-US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gm:t>
    </dgm:pt>
    <dgm:pt modelId="{6E98F338-461C-47E9-9DF3-4014C724D18C}" type="parTrans" cxnId="{98A9134D-9E68-45D6-924D-ED84CDA1F37D}">
      <dgm:prSet/>
      <dgm:spPr/>
      <dgm:t>
        <a:bodyPr/>
        <a:lstStyle/>
        <a:p>
          <a:endParaRPr lang="en-US"/>
        </a:p>
      </dgm:t>
    </dgm:pt>
    <dgm:pt modelId="{EA1A7AF6-C12B-4324-B0E7-7A5425D74E27}" type="sibTrans" cxnId="{98A9134D-9E68-45D6-924D-ED84CDA1F37D}">
      <dgm:prSet/>
      <dgm:spPr/>
      <dgm:t>
        <a:bodyPr/>
        <a:lstStyle/>
        <a:p>
          <a:endParaRPr lang="en-US"/>
        </a:p>
      </dgm:t>
    </dgm:pt>
    <dgm:pt modelId="{94B978DC-4B95-4A6A-BD15-711888A72FBF}">
      <dgm:prSet phldrT="[Text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bn-BD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মুক্তচিন্তার পথে বাধা </a:t>
          </a:r>
          <a:endParaRPr lang="en-US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gm:t>
    </dgm:pt>
    <dgm:pt modelId="{C6A86267-F02A-46DA-BD1D-B45FE49F7488}" type="parTrans" cxnId="{F8E66151-1308-403B-983A-1485BCA0DA45}">
      <dgm:prSet/>
      <dgm:spPr/>
      <dgm:t>
        <a:bodyPr/>
        <a:lstStyle/>
        <a:p>
          <a:endParaRPr lang="en-US"/>
        </a:p>
      </dgm:t>
    </dgm:pt>
    <dgm:pt modelId="{E081DDF5-2AE6-417E-8CA4-2B13BCF72E61}" type="sibTrans" cxnId="{F8E66151-1308-403B-983A-1485BCA0DA45}">
      <dgm:prSet/>
      <dgm:spPr/>
      <dgm:t>
        <a:bodyPr/>
        <a:lstStyle/>
        <a:p>
          <a:endParaRPr lang="en-US"/>
        </a:p>
      </dgm:t>
    </dgm:pt>
    <dgm:pt modelId="{F733F96C-0629-4AF5-BCDC-5241E27A8B4F}">
      <dgm:prSet phldrT="[Text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bn-BD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স্বাস্থ্যের  ক্ষতি </a:t>
          </a:r>
          <a:endParaRPr lang="en-US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gm:t>
    </dgm:pt>
    <dgm:pt modelId="{E2248B8B-213C-4145-A3EB-364088B958A6}" type="parTrans" cxnId="{7AB5BDCE-5957-4FD6-91E7-D7DD36971459}">
      <dgm:prSet/>
      <dgm:spPr/>
      <dgm:t>
        <a:bodyPr/>
        <a:lstStyle/>
        <a:p>
          <a:endParaRPr lang="en-US"/>
        </a:p>
      </dgm:t>
    </dgm:pt>
    <dgm:pt modelId="{8BBEA658-911E-40E8-91BC-74738FC8EE4F}" type="sibTrans" cxnId="{7AB5BDCE-5957-4FD6-91E7-D7DD36971459}">
      <dgm:prSet/>
      <dgm:spPr/>
      <dgm:t>
        <a:bodyPr/>
        <a:lstStyle/>
        <a:p>
          <a:endParaRPr lang="en-US"/>
        </a:p>
      </dgm:t>
    </dgm:pt>
    <dgm:pt modelId="{DDEEDAE5-4541-4FCB-8B7C-67708B50E48C}">
      <dgm:prSet phldrT="[Text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bn-BD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যুদ্ধের অস্ত্র তৈরি </a:t>
          </a:r>
          <a:endParaRPr lang="en-US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gm:t>
    </dgm:pt>
    <dgm:pt modelId="{04B5AA0F-5018-4ED0-8567-D2CC5BBD5C8B}" type="parTrans" cxnId="{011D1DE9-A427-42DB-A2A3-B07471E28BD8}">
      <dgm:prSet/>
      <dgm:spPr/>
      <dgm:t>
        <a:bodyPr/>
        <a:lstStyle/>
        <a:p>
          <a:endParaRPr lang="en-US"/>
        </a:p>
      </dgm:t>
    </dgm:pt>
    <dgm:pt modelId="{79EB9AA4-D3CC-4715-8454-A060289E7DA4}" type="sibTrans" cxnId="{011D1DE9-A427-42DB-A2A3-B07471E28BD8}">
      <dgm:prSet/>
      <dgm:spPr/>
      <dgm:t>
        <a:bodyPr/>
        <a:lstStyle/>
        <a:p>
          <a:endParaRPr lang="en-US"/>
        </a:p>
      </dgm:t>
    </dgm:pt>
    <dgm:pt modelId="{8BFFA557-15B5-4FA8-95BD-6610E4E02477}" type="pres">
      <dgm:prSet presAssocID="{841001ED-F536-4044-9BEB-A06EC126838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08BEEE-CE27-479B-BC67-7D1F989A2B60}" type="pres">
      <dgm:prSet presAssocID="{4EAD5D3E-A981-4ED0-828C-A3559D2FA3C8}" presName="root1" presStyleCnt="0"/>
      <dgm:spPr/>
    </dgm:pt>
    <dgm:pt modelId="{0A3ED3E9-DA8D-4EAA-97E0-D18E09CC3638}" type="pres">
      <dgm:prSet presAssocID="{4EAD5D3E-A981-4ED0-828C-A3559D2FA3C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043238-E5EF-4892-9AD6-3183D16646E1}" type="pres">
      <dgm:prSet presAssocID="{4EAD5D3E-A981-4ED0-828C-A3559D2FA3C8}" presName="level2hierChild" presStyleCnt="0"/>
      <dgm:spPr/>
    </dgm:pt>
    <dgm:pt modelId="{2A68BC5A-0161-4F44-8AAB-77D02CD06B0A}" type="pres">
      <dgm:prSet presAssocID="{6E98F338-461C-47E9-9DF3-4014C724D18C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449EFD09-FF31-49D2-A114-7F5E255205C4}" type="pres">
      <dgm:prSet presAssocID="{6E98F338-461C-47E9-9DF3-4014C724D18C}" presName="connTx" presStyleLbl="parChTrans1D2" presStyleIdx="0" presStyleCnt="4"/>
      <dgm:spPr/>
      <dgm:t>
        <a:bodyPr/>
        <a:lstStyle/>
        <a:p>
          <a:endParaRPr lang="en-US"/>
        </a:p>
      </dgm:t>
    </dgm:pt>
    <dgm:pt modelId="{389658E7-D724-4B71-ABE6-15BCD73EAF52}" type="pres">
      <dgm:prSet presAssocID="{1C051C21-8D93-4DCE-BDA7-FDDC1916D29B}" presName="root2" presStyleCnt="0"/>
      <dgm:spPr/>
    </dgm:pt>
    <dgm:pt modelId="{5E6906B1-D62B-4149-8463-599040805021}" type="pres">
      <dgm:prSet presAssocID="{1C051C21-8D93-4DCE-BDA7-FDDC1916D29B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6BDBFE-0A43-4024-A799-55F6716C4E64}" type="pres">
      <dgm:prSet presAssocID="{1C051C21-8D93-4DCE-BDA7-FDDC1916D29B}" presName="level3hierChild" presStyleCnt="0"/>
      <dgm:spPr/>
    </dgm:pt>
    <dgm:pt modelId="{2290EB17-14F1-40B0-91C0-F89B09FDBDF9}" type="pres">
      <dgm:prSet presAssocID="{04B5AA0F-5018-4ED0-8567-D2CC5BBD5C8B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2804ED3A-CC6D-4EBC-AD75-660B6670CC16}" type="pres">
      <dgm:prSet presAssocID="{04B5AA0F-5018-4ED0-8567-D2CC5BBD5C8B}" presName="connTx" presStyleLbl="parChTrans1D2" presStyleIdx="1" presStyleCnt="4"/>
      <dgm:spPr/>
      <dgm:t>
        <a:bodyPr/>
        <a:lstStyle/>
        <a:p>
          <a:endParaRPr lang="en-US"/>
        </a:p>
      </dgm:t>
    </dgm:pt>
    <dgm:pt modelId="{746852F8-B54A-4CF2-813D-2FAF47EB0949}" type="pres">
      <dgm:prSet presAssocID="{DDEEDAE5-4541-4FCB-8B7C-67708B50E48C}" presName="root2" presStyleCnt="0"/>
      <dgm:spPr/>
    </dgm:pt>
    <dgm:pt modelId="{34BF8EB2-3A27-4840-B619-80FE46A10833}" type="pres">
      <dgm:prSet presAssocID="{DDEEDAE5-4541-4FCB-8B7C-67708B50E48C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E7F127-9F88-4128-855B-83FA08E3B41A}" type="pres">
      <dgm:prSet presAssocID="{DDEEDAE5-4541-4FCB-8B7C-67708B50E48C}" presName="level3hierChild" presStyleCnt="0"/>
      <dgm:spPr/>
    </dgm:pt>
    <dgm:pt modelId="{90ACF71F-5302-481A-89AC-8D20221F4667}" type="pres">
      <dgm:prSet presAssocID="{C6A86267-F02A-46DA-BD1D-B45FE49F7488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E47989CF-470E-4740-94EE-2159D79E5235}" type="pres">
      <dgm:prSet presAssocID="{C6A86267-F02A-46DA-BD1D-B45FE49F7488}" presName="connTx" presStyleLbl="parChTrans1D2" presStyleIdx="2" presStyleCnt="4"/>
      <dgm:spPr/>
      <dgm:t>
        <a:bodyPr/>
        <a:lstStyle/>
        <a:p>
          <a:endParaRPr lang="en-US"/>
        </a:p>
      </dgm:t>
    </dgm:pt>
    <dgm:pt modelId="{7C31AC2D-6163-401E-AA40-F6BA42E704D0}" type="pres">
      <dgm:prSet presAssocID="{94B978DC-4B95-4A6A-BD15-711888A72FBF}" presName="root2" presStyleCnt="0"/>
      <dgm:spPr/>
    </dgm:pt>
    <dgm:pt modelId="{EE95F97E-4DC8-4FDD-81ED-3F46666A9DC0}" type="pres">
      <dgm:prSet presAssocID="{94B978DC-4B95-4A6A-BD15-711888A72FBF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5CBE9D-A78B-4E1A-9E3C-1E5F82100360}" type="pres">
      <dgm:prSet presAssocID="{94B978DC-4B95-4A6A-BD15-711888A72FBF}" presName="level3hierChild" presStyleCnt="0"/>
      <dgm:spPr/>
    </dgm:pt>
    <dgm:pt modelId="{C607BF6C-F74A-4423-AD59-E621A7488F12}" type="pres">
      <dgm:prSet presAssocID="{E2248B8B-213C-4145-A3EB-364088B958A6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AC9E6357-218A-408B-8A1F-97C63086CC4D}" type="pres">
      <dgm:prSet presAssocID="{E2248B8B-213C-4145-A3EB-364088B958A6}" presName="connTx" presStyleLbl="parChTrans1D2" presStyleIdx="3" presStyleCnt="4"/>
      <dgm:spPr/>
      <dgm:t>
        <a:bodyPr/>
        <a:lstStyle/>
        <a:p>
          <a:endParaRPr lang="en-US"/>
        </a:p>
      </dgm:t>
    </dgm:pt>
    <dgm:pt modelId="{119E012D-4382-4D0F-A92C-D8D1571DC35F}" type="pres">
      <dgm:prSet presAssocID="{F733F96C-0629-4AF5-BCDC-5241E27A8B4F}" presName="root2" presStyleCnt="0"/>
      <dgm:spPr/>
    </dgm:pt>
    <dgm:pt modelId="{CAA74A73-C9CB-4B2B-AE48-A77B964AD243}" type="pres">
      <dgm:prSet presAssocID="{F733F96C-0629-4AF5-BCDC-5241E27A8B4F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DEACE8-309E-4972-9BBB-6E3D6D3F2E3A}" type="pres">
      <dgm:prSet presAssocID="{F733F96C-0629-4AF5-BCDC-5241E27A8B4F}" presName="level3hierChild" presStyleCnt="0"/>
      <dgm:spPr/>
    </dgm:pt>
  </dgm:ptLst>
  <dgm:cxnLst>
    <dgm:cxn modelId="{50498695-8348-43D5-A8EE-8F73AD4D3833}" type="presOf" srcId="{DDEEDAE5-4541-4FCB-8B7C-67708B50E48C}" destId="{34BF8EB2-3A27-4840-B619-80FE46A10833}" srcOrd="0" destOrd="0" presId="urn:microsoft.com/office/officeart/2008/layout/HorizontalMultiLevelHierarchy"/>
    <dgm:cxn modelId="{7AB5BDCE-5957-4FD6-91E7-D7DD36971459}" srcId="{4EAD5D3E-A981-4ED0-828C-A3559D2FA3C8}" destId="{F733F96C-0629-4AF5-BCDC-5241E27A8B4F}" srcOrd="3" destOrd="0" parTransId="{E2248B8B-213C-4145-A3EB-364088B958A6}" sibTransId="{8BBEA658-911E-40E8-91BC-74738FC8EE4F}"/>
    <dgm:cxn modelId="{05C8B27A-464F-4C3C-9941-4F19D4AB0267}" type="presOf" srcId="{04B5AA0F-5018-4ED0-8567-D2CC5BBD5C8B}" destId="{2290EB17-14F1-40B0-91C0-F89B09FDBDF9}" srcOrd="0" destOrd="0" presId="urn:microsoft.com/office/officeart/2008/layout/HorizontalMultiLevelHierarchy"/>
    <dgm:cxn modelId="{455767A4-A756-4816-9ED0-C66EBD5492CB}" type="presOf" srcId="{E2248B8B-213C-4145-A3EB-364088B958A6}" destId="{AC9E6357-218A-408B-8A1F-97C63086CC4D}" srcOrd="1" destOrd="0" presId="urn:microsoft.com/office/officeart/2008/layout/HorizontalMultiLevelHierarchy"/>
    <dgm:cxn modelId="{98A9134D-9E68-45D6-924D-ED84CDA1F37D}" srcId="{4EAD5D3E-A981-4ED0-828C-A3559D2FA3C8}" destId="{1C051C21-8D93-4DCE-BDA7-FDDC1916D29B}" srcOrd="0" destOrd="0" parTransId="{6E98F338-461C-47E9-9DF3-4014C724D18C}" sibTransId="{EA1A7AF6-C12B-4324-B0E7-7A5425D74E27}"/>
    <dgm:cxn modelId="{B2668A6B-E021-42AE-89BF-96CCA5FE261F}" type="presOf" srcId="{6E98F338-461C-47E9-9DF3-4014C724D18C}" destId="{449EFD09-FF31-49D2-A114-7F5E255205C4}" srcOrd="1" destOrd="0" presId="urn:microsoft.com/office/officeart/2008/layout/HorizontalMultiLevelHierarchy"/>
    <dgm:cxn modelId="{18C32FD6-986E-4DB9-BCF4-73D331D1E291}" type="presOf" srcId="{C6A86267-F02A-46DA-BD1D-B45FE49F7488}" destId="{90ACF71F-5302-481A-89AC-8D20221F4667}" srcOrd="0" destOrd="0" presId="urn:microsoft.com/office/officeart/2008/layout/HorizontalMultiLevelHierarchy"/>
    <dgm:cxn modelId="{011D1DE9-A427-42DB-A2A3-B07471E28BD8}" srcId="{4EAD5D3E-A981-4ED0-828C-A3559D2FA3C8}" destId="{DDEEDAE5-4541-4FCB-8B7C-67708B50E48C}" srcOrd="1" destOrd="0" parTransId="{04B5AA0F-5018-4ED0-8567-D2CC5BBD5C8B}" sibTransId="{79EB9AA4-D3CC-4715-8454-A060289E7DA4}"/>
    <dgm:cxn modelId="{13C99612-8F93-47DF-8B46-CFC28B93F992}" type="presOf" srcId="{1C051C21-8D93-4DCE-BDA7-FDDC1916D29B}" destId="{5E6906B1-D62B-4149-8463-599040805021}" srcOrd="0" destOrd="0" presId="urn:microsoft.com/office/officeart/2008/layout/HorizontalMultiLevelHierarchy"/>
    <dgm:cxn modelId="{F8E66151-1308-403B-983A-1485BCA0DA45}" srcId="{4EAD5D3E-A981-4ED0-828C-A3559D2FA3C8}" destId="{94B978DC-4B95-4A6A-BD15-711888A72FBF}" srcOrd="2" destOrd="0" parTransId="{C6A86267-F02A-46DA-BD1D-B45FE49F7488}" sibTransId="{E081DDF5-2AE6-417E-8CA4-2B13BCF72E61}"/>
    <dgm:cxn modelId="{1E4AA225-1F97-4721-8E93-4AD45B731706}" type="presOf" srcId="{E2248B8B-213C-4145-A3EB-364088B958A6}" destId="{C607BF6C-F74A-4423-AD59-E621A7488F12}" srcOrd="0" destOrd="0" presId="urn:microsoft.com/office/officeart/2008/layout/HorizontalMultiLevelHierarchy"/>
    <dgm:cxn modelId="{04291AD2-BEB0-4513-8B4A-862FC71D471F}" type="presOf" srcId="{4EAD5D3E-A981-4ED0-828C-A3559D2FA3C8}" destId="{0A3ED3E9-DA8D-4EAA-97E0-D18E09CC3638}" srcOrd="0" destOrd="0" presId="urn:microsoft.com/office/officeart/2008/layout/HorizontalMultiLevelHierarchy"/>
    <dgm:cxn modelId="{89E96A41-4F0E-42C4-BCD4-2D29BDFEAA04}" type="presOf" srcId="{6E98F338-461C-47E9-9DF3-4014C724D18C}" destId="{2A68BC5A-0161-4F44-8AAB-77D02CD06B0A}" srcOrd="0" destOrd="0" presId="urn:microsoft.com/office/officeart/2008/layout/HorizontalMultiLevelHierarchy"/>
    <dgm:cxn modelId="{3E5D2EFC-4962-4A0B-A9E7-001C191B104B}" type="presOf" srcId="{94B978DC-4B95-4A6A-BD15-711888A72FBF}" destId="{EE95F97E-4DC8-4FDD-81ED-3F46666A9DC0}" srcOrd="0" destOrd="0" presId="urn:microsoft.com/office/officeart/2008/layout/HorizontalMultiLevelHierarchy"/>
    <dgm:cxn modelId="{BDF16B70-6B24-428B-B645-1ADB5AC9C54B}" srcId="{841001ED-F536-4044-9BEB-A06EC1268380}" destId="{4EAD5D3E-A981-4ED0-828C-A3559D2FA3C8}" srcOrd="0" destOrd="0" parTransId="{229C4DD1-8E79-428B-B838-7359C9FEB78B}" sibTransId="{E4BE971B-17BF-4785-A89B-4A0CAC961993}"/>
    <dgm:cxn modelId="{469AE83D-9286-4611-B34F-39CB0EF66743}" type="presOf" srcId="{C6A86267-F02A-46DA-BD1D-B45FE49F7488}" destId="{E47989CF-470E-4740-94EE-2159D79E5235}" srcOrd="1" destOrd="0" presId="urn:microsoft.com/office/officeart/2008/layout/HorizontalMultiLevelHierarchy"/>
    <dgm:cxn modelId="{5ED7F3F7-7A3D-4F0B-84FB-112E405D7C3D}" type="presOf" srcId="{F733F96C-0629-4AF5-BCDC-5241E27A8B4F}" destId="{CAA74A73-C9CB-4B2B-AE48-A77B964AD243}" srcOrd="0" destOrd="0" presId="urn:microsoft.com/office/officeart/2008/layout/HorizontalMultiLevelHierarchy"/>
    <dgm:cxn modelId="{D20B4203-3263-42BD-BF3E-F1429A880981}" type="presOf" srcId="{841001ED-F536-4044-9BEB-A06EC1268380}" destId="{8BFFA557-15B5-4FA8-95BD-6610E4E02477}" srcOrd="0" destOrd="0" presId="urn:microsoft.com/office/officeart/2008/layout/HorizontalMultiLevelHierarchy"/>
    <dgm:cxn modelId="{F2BC3805-65BC-44CB-8A4D-162A2E12755B}" type="presOf" srcId="{04B5AA0F-5018-4ED0-8567-D2CC5BBD5C8B}" destId="{2804ED3A-CC6D-4EBC-AD75-660B6670CC16}" srcOrd="1" destOrd="0" presId="urn:microsoft.com/office/officeart/2008/layout/HorizontalMultiLevelHierarchy"/>
    <dgm:cxn modelId="{780502D1-8F5F-4832-A36F-D76B24EF7A45}" type="presParOf" srcId="{8BFFA557-15B5-4FA8-95BD-6610E4E02477}" destId="{DF08BEEE-CE27-479B-BC67-7D1F989A2B60}" srcOrd="0" destOrd="0" presId="urn:microsoft.com/office/officeart/2008/layout/HorizontalMultiLevelHierarchy"/>
    <dgm:cxn modelId="{5C99261C-C973-42BB-BD98-2148564C1420}" type="presParOf" srcId="{DF08BEEE-CE27-479B-BC67-7D1F989A2B60}" destId="{0A3ED3E9-DA8D-4EAA-97E0-D18E09CC3638}" srcOrd="0" destOrd="0" presId="urn:microsoft.com/office/officeart/2008/layout/HorizontalMultiLevelHierarchy"/>
    <dgm:cxn modelId="{45CCB9DC-8FD8-4840-B1D6-DDAEA58FB56C}" type="presParOf" srcId="{DF08BEEE-CE27-479B-BC67-7D1F989A2B60}" destId="{BF043238-E5EF-4892-9AD6-3183D16646E1}" srcOrd="1" destOrd="0" presId="urn:microsoft.com/office/officeart/2008/layout/HorizontalMultiLevelHierarchy"/>
    <dgm:cxn modelId="{9CA6B971-2626-4750-9C0D-6ACC4F776180}" type="presParOf" srcId="{BF043238-E5EF-4892-9AD6-3183D16646E1}" destId="{2A68BC5A-0161-4F44-8AAB-77D02CD06B0A}" srcOrd="0" destOrd="0" presId="urn:microsoft.com/office/officeart/2008/layout/HorizontalMultiLevelHierarchy"/>
    <dgm:cxn modelId="{080FAECD-DAAF-4A34-8867-F5A604C3BC76}" type="presParOf" srcId="{2A68BC5A-0161-4F44-8AAB-77D02CD06B0A}" destId="{449EFD09-FF31-49D2-A114-7F5E255205C4}" srcOrd="0" destOrd="0" presId="urn:microsoft.com/office/officeart/2008/layout/HorizontalMultiLevelHierarchy"/>
    <dgm:cxn modelId="{D6144CF7-15EA-4D26-B0C9-716BF6C67E05}" type="presParOf" srcId="{BF043238-E5EF-4892-9AD6-3183D16646E1}" destId="{389658E7-D724-4B71-ABE6-15BCD73EAF52}" srcOrd="1" destOrd="0" presId="urn:microsoft.com/office/officeart/2008/layout/HorizontalMultiLevelHierarchy"/>
    <dgm:cxn modelId="{7B3D652A-BAEF-4966-8907-0329C950807F}" type="presParOf" srcId="{389658E7-D724-4B71-ABE6-15BCD73EAF52}" destId="{5E6906B1-D62B-4149-8463-599040805021}" srcOrd="0" destOrd="0" presId="urn:microsoft.com/office/officeart/2008/layout/HorizontalMultiLevelHierarchy"/>
    <dgm:cxn modelId="{E986361F-0E8C-4847-AD4A-B52F0B882323}" type="presParOf" srcId="{389658E7-D724-4B71-ABE6-15BCD73EAF52}" destId="{426BDBFE-0A43-4024-A799-55F6716C4E64}" srcOrd="1" destOrd="0" presId="urn:microsoft.com/office/officeart/2008/layout/HorizontalMultiLevelHierarchy"/>
    <dgm:cxn modelId="{57A3D197-0371-4093-B3A5-533A208B3688}" type="presParOf" srcId="{BF043238-E5EF-4892-9AD6-3183D16646E1}" destId="{2290EB17-14F1-40B0-91C0-F89B09FDBDF9}" srcOrd="2" destOrd="0" presId="urn:microsoft.com/office/officeart/2008/layout/HorizontalMultiLevelHierarchy"/>
    <dgm:cxn modelId="{F5ED9465-15D1-499F-BB36-CE56B6633631}" type="presParOf" srcId="{2290EB17-14F1-40B0-91C0-F89B09FDBDF9}" destId="{2804ED3A-CC6D-4EBC-AD75-660B6670CC16}" srcOrd="0" destOrd="0" presId="urn:microsoft.com/office/officeart/2008/layout/HorizontalMultiLevelHierarchy"/>
    <dgm:cxn modelId="{B361BA05-8535-48E4-BFBF-827F681E581F}" type="presParOf" srcId="{BF043238-E5EF-4892-9AD6-3183D16646E1}" destId="{746852F8-B54A-4CF2-813D-2FAF47EB0949}" srcOrd="3" destOrd="0" presId="urn:microsoft.com/office/officeart/2008/layout/HorizontalMultiLevelHierarchy"/>
    <dgm:cxn modelId="{87AFDDF1-6388-4240-8CC9-C1DFF97C798E}" type="presParOf" srcId="{746852F8-B54A-4CF2-813D-2FAF47EB0949}" destId="{34BF8EB2-3A27-4840-B619-80FE46A10833}" srcOrd="0" destOrd="0" presId="urn:microsoft.com/office/officeart/2008/layout/HorizontalMultiLevelHierarchy"/>
    <dgm:cxn modelId="{7C192129-652F-48DD-84E5-FF4124F2FDE1}" type="presParOf" srcId="{746852F8-B54A-4CF2-813D-2FAF47EB0949}" destId="{5BE7F127-9F88-4128-855B-83FA08E3B41A}" srcOrd="1" destOrd="0" presId="urn:microsoft.com/office/officeart/2008/layout/HorizontalMultiLevelHierarchy"/>
    <dgm:cxn modelId="{E1F6043E-B939-4B49-B162-DF74C5691736}" type="presParOf" srcId="{BF043238-E5EF-4892-9AD6-3183D16646E1}" destId="{90ACF71F-5302-481A-89AC-8D20221F4667}" srcOrd="4" destOrd="0" presId="urn:microsoft.com/office/officeart/2008/layout/HorizontalMultiLevelHierarchy"/>
    <dgm:cxn modelId="{226AA7B2-7BF2-4178-AB82-1DCB04FF2C90}" type="presParOf" srcId="{90ACF71F-5302-481A-89AC-8D20221F4667}" destId="{E47989CF-470E-4740-94EE-2159D79E5235}" srcOrd="0" destOrd="0" presId="urn:microsoft.com/office/officeart/2008/layout/HorizontalMultiLevelHierarchy"/>
    <dgm:cxn modelId="{D38CBE40-4663-40EA-86DA-F9F1BF9811C6}" type="presParOf" srcId="{BF043238-E5EF-4892-9AD6-3183D16646E1}" destId="{7C31AC2D-6163-401E-AA40-F6BA42E704D0}" srcOrd="5" destOrd="0" presId="urn:microsoft.com/office/officeart/2008/layout/HorizontalMultiLevelHierarchy"/>
    <dgm:cxn modelId="{C5926D07-7395-4868-A872-184DF5B17643}" type="presParOf" srcId="{7C31AC2D-6163-401E-AA40-F6BA42E704D0}" destId="{EE95F97E-4DC8-4FDD-81ED-3F46666A9DC0}" srcOrd="0" destOrd="0" presId="urn:microsoft.com/office/officeart/2008/layout/HorizontalMultiLevelHierarchy"/>
    <dgm:cxn modelId="{56152D76-2290-430F-B612-44F49CFE5C00}" type="presParOf" srcId="{7C31AC2D-6163-401E-AA40-F6BA42E704D0}" destId="{315CBE9D-A78B-4E1A-9E3C-1E5F82100360}" srcOrd="1" destOrd="0" presId="urn:microsoft.com/office/officeart/2008/layout/HorizontalMultiLevelHierarchy"/>
    <dgm:cxn modelId="{9DEDB779-5BDA-45CE-AAA7-E10549231D1E}" type="presParOf" srcId="{BF043238-E5EF-4892-9AD6-3183D16646E1}" destId="{C607BF6C-F74A-4423-AD59-E621A7488F12}" srcOrd="6" destOrd="0" presId="urn:microsoft.com/office/officeart/2008/layout/HorizontalMultiLevelHierarchy"/>
    <dgm:cxn modelId="{3014B2A8-5011-4CEE-A0C6-025EB628EBFB}" type="presParOf" srcId="{C607BF6C-F74A-4423-AD59-E621A7488F12}" destId="{AC9E6357-218A-408B-8A1F-97C63086CC4D}" srcOrd="0" destOrd="0" presId="urn:microsoft.com/office/officeart/2008/layout/HorizontalMultiLevelHierarchy"/>
    <dgm:cxn modelId="{32D952AB-8C5A-44E9-ACBC-6DB64CC7C3C9}" type="presParOf" srcId="{BF043238-E5EF-4892-9AD6-3183D16646E1}" destId="{119E012D-4382-4D0F-A92C-D8D1571DC35F}" srcOrd="7" destOrd="0" presId="urn:microsoft.com/office/officeart/2008/layout/HorizontalMultiLevelHierarchy"/>
    <dgm:cxn modelId="{57487430-4EB0-4100-9D52-8AC370D43EA7}" type="presParOf" srcId="{119E012D-4382-4D0F-A92C-D8D1571DC35F}" destId="{CAA74A73-C9CB-4B2B-AE48-A77B964AD243}" srcOrd="0" destOrd="0" presId="urn:microsoft.com/office/officeart/2008/layout/HorizontalMultiLevelHierarchy"/>
    <dgm:cxn modelId="{5223EFF0-F8B9-4D55-B238-444E260FC87D}" type="presParOf" srcId="{119E012D-4382-4D0F-A92C-D8D1571DC35F}" destId="{C6DEACE8-309E-4972-9BBB-6E3D6D3F2E3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3751F4-03A3-4D1D-B8D1-2BAC400363F3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14B4AF-1AD7-4FD0-A981-04064C8EE70E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দলীয় কাজ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C64F4C6A-38A8-486B-A37D-F4CD3455BF83}" type="parTrans" cxnId="{48BAF110-911A-4285-9F32-DDC94641A398}">
      <dgm:prSet/>
      <dgm:spPr/>
      <dgm:t>
        <a:bodyPr/>
        <a:lstStyle/>
        <a:p>
          <a:endParaRPr lang="en-US"/>
        </a:p>
      </dgm:t>
    </dgm:pt>
    <dgm:pt modelId="{64A63298-C0C7-4F7A-AA62-B2ADB8A9FC23}" type="sibTrans" cxnId="{48BAF110-911A-4285-9F32-DDC94641A398}">
      <dgm:prSet/>
      <dgm:spPr/>
      <dgm:t>
        <a:bodyPr/>
        <a:lstStyle/>
        <a:p>
          <a:endParaRPr lang="en-US"/>
        </a:p>
      </dgm:t>
    </dgm:pt>
    <dgm:pt modelId="{DBC3FC6F-26CE-43BE-BAA9-783DF2658D30}">
      <dgm:prSet phldrT="[Text]" custT="1"/>
      <dgm:spPr/>
      <dgm:t>
        <a:bodyPr/>
        <a:lstStyle/>
        <a:p>
          <a:pPr algn="l"/>
          <a:r>
            <a:rPr lang="bn-BD" sz="2800" dirty="0" smtClean="0">
              <a:latin typeface="NikoshBAN" pitchFamily="2" charset="0"/>
              <a:cs typeface="NikoshBAN" pitchFamily="2" charset="0"/>
            </a:rPr>
            <a:t>প্রযুক্তির অপব্যবহার মানুষের স্বাস্স্থ্যের উপর কি প্রভাব ফেলে দুইটি বাক্য লেখ।   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A2FB13A3-CD3A-471F-A4C9-BCFB1362E9F6}" type="parTrans" cxnId="{92DF9472-C38C-43B6-BC2A-C02F0A6B1757}">
      <dgm:prSet/>
      <dgm:spPr/>
      <dgm:t>
        <a:bodyPr/>
        <a:lstStyle/>
        <a:p>
          <a:endParaRPr lang="en-US"/>
        </a:p>
      </dgm:t>
    </dgm:pt>
    <dgm:pt modelId="{9EE26FF9-2180-4342-8A85-23E5608429DD}" type="sibTrans" cxnId="{92DF9472-C38C-43B6-BC2A-C02F0A6B1757}">
      <dgm:prSet/>
      <dgm:spPr/>
      <dgm:t>
        <a:bodyPr/>
        <a:lstStyle/>
        <a:p>
          <a:endParaRPr lang="en-US"/>
        </a:p>
      </dgm:t>
    </dgm:pt>
    <dgm:pt modelId="{39D943EB-0428-407F-B92F-3F513ED273D2}">
      <dgm:prSet phldrT="[Text]" custT="1"/>
      <dgm:spPr/>
      <dgm:t>
        <a:bodyPr/>
        <a:lstStyle/>
        <a:p>
          <a:pPr algn="l"/>
          <a:r>
            <a:rPr lang="bn-BD" sz="2800" dirty="0" smtClean="0">
              <a:latin typeface="NikoshBAN" pitchFamily="2" charset="0"/>
              <a:cs typeface="NikoshBAN" pitchFamily="2" charset="0"/>
            </a:rPr>
            <a:t>প্রযুক্তির ব্যবহারে কিভাবে পরিবেশ দূষিত হচ্ছে দুইটি বাক্য লেখ। 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EE1A4CA1-37E7-4DE6-8C56-74123F37B27D}" type="sibTrans" cxnId="{089AB7D9-E0D0-4611-8342-ECF114016835}">
      <dgm:prSet/>
      <dgm:spPr/>
      <dgm:t>
        <a:bodyPr/>
        <a:lstStyle/>
        <a:p>
          <a:endParaRPr lang="en-US"/>
        </a:p>
      </dgm:t>
    </dgm:pt>
    <dgm:pt modelId="{E596352C-2624-4445-AE53-477E8D059306}" type="parTrans" cxnId="{089AB7D9-E0D0-4611-8342-ECF114016835}">
      <dgm:prSet/>
      <dgm:spPr/>
      <dgm:t>
        <a:bodyPr/>
        <a:lstStyle/>
        <a:p>
          <a:endParaRPr lang="en-US"/>
        </a:p>
      </dgm:t>
    </dgm:pt>
    <dgm:pt modelId="{7576FE8B-20ED-478F-BA4B-745CD9D76775}" type="pres">
      <dgm:prSet presAssocID="{BC3751F4-03A3-4D1D-B8D1-2BAC400363F3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98E897A-FFAE-48BA-A2E7-16A9EEB828E6}" type="pres">
      <dgm:prSet presAssocID="{1514B4AF-1AD7-4FD0-A981-04064C8EE70E}" presName="root" presStyleCnt="0">
        <dgm:presLayoutVars>
          <dgm:chMax/>
          <dgm:chPref val="4"/>
        </dgm:presLayoutVars>
      </dgm:prSet>
      <dgm:spPr/>
    </dgm:pt>
    <dgm:pt modelId="{3742C2EC-5B89-44A4-A697-D801D09ADF4E}" type="pres">
      <dgm:prSet presAssocID="{1514B4AF-1AD7-4FD0-A981-04064C8EE70E}" presName="rootComposite" presStyleCnt="0">
        <dgm:presLayoutVars/>
      </dgm:prSet>
      <dgm:spPr/>
    </dgm:pt>
    <dgm:pt modelId="{DC927C5F-78BF-4029-BB18-F4E7E27BE520}" type="pres">
      <dgm:prSet presAssocID="{1514B4AF-1AD7-4FD0-A981-04064C8EE70E}" presName="rootText" presStyleLbl="node0" presStyleIdx="0" presStyleCnt="1" custLinFactNeighborX="633" custLinFactNeighborY="15519">
        <dgm:presLayoutVars>
          <dgm:chMax/>
          <dgm:chPref val="4"/>
        </dgm:presLayoutVars>
      </dgm:prSet>
      <dgm:spPr/>
      <dgm:t>
        <a:bodyPr/>
        <a:lstStyle/>
        <a:p>
          <a:endParaRPr lang="en-US"/>
        </a:p>
      </dgm:t>
    </dgm:pt>
    <dgm:pt modelId="{5FF860B7-2FDC-45AA-99D3-6BA24C67456F}" type="pres">
      <dgm:prSet presAssocID="{1514B4AF-1AD7-4FD0-A981-04064C8EE70E}" presName="childShape" presStyleCnt="0">
        <dgm:presLayoutVars>
          <dgm:chMax val="0"/>
          <dgm:chPref val="0"/>
        </dgm:presLayoutVars>
      </dgm:prSet>
      <dgm:spPr/>
    </dgm:pt>
    <dgm:pt modelId="{78B59E07-1108-47ED-A849-50AAA96D1D93}" type="pres">
      <dgm:prSet presAssocID="{39D943EB-0428-407F-B92F-3F513ED273D2}" presName="childComposite" presStyleCnt="0">
        <dgm:presLayoutVars>
          <dgm:chMax val="0"/>
          <dgm:chPref val="0"/>
        </dgm:presLayoutVars>
      </dgm:prSet>
      <dgm:spPr/>
    </dgm:pt>
    <dgm:pt modelId="{7D649D36-522B-481E-A048-C090DF9EF708}" type="pres">
      <dgm:prSet presAssocID="{39D943EB-0428-407F-B92F-3F513ED273D2}" presName="Image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en-US"/>
        </a:p>
      </dgm:t>
    </dgm:pt>
    <dgm:pt modelId="{6456E54A-6DED-4C1A-8596-CE8D776B7626}" type="pres">
      <dgm:prSet presAssocID="{39D943EB-0428-407F-B92F-3F513ED273D2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3B360C-E5C9-4A84-BAFD-F40F0126BD5B}" type="pres">
      <dgm:prSet presAssocID="{DBC3FC6F-26CE-43BE-BAA9-783DF2658D30}" presName="childComposite" presStyleCnt="0">
        <dgm:presLayoutVars>
          <dgm:chMax val="0"/>
          <dgm:chPref val="0"/>
        </dgm:presLayoutVars>
      </dgm:prSet>
      <dgm:spPr/>
    </dgm:pt>
    <dgm:pt modelId="{AE4B4B41-1D07-44C7-A038-06B1889BC734}" type="pres">
      <dgm:prSet presAssocID="{DBC3FC6F-26CE-43BE-BAA9-783DF2658D30}" presName="Image" presStyleLbl="node1" presStyleIdx="1" presStyleCnt="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  <dgm:t>
        <a:bodyPr/>
        <a:lstStyle/>
        <a:p>
          <a:endParaRPr lang="en-US"/>
        </a:p>
      </dgm:t>
    </dgm:pt>
    <dgm:pt modelId="{F3D28FC7-451B-4EF8-8812-FDBA1AD191CE}" type="pres">
      <dgm:prSet presAssocID="{DBC3FC6F-26CE-43BE-BAA9-783DF2658D30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BAF110-911A-4285-9F32-DDC94641A398}" srcId="{BC3751F4-03A3-4D1D-B8D1-2BAC400363F3}" destId="{1514B4AF-1AD7-4FD0-A981-04064C8EE70E}" srcOrd="0" destOrd="0" parTransId="{C64F4C6A-38A8-486B-A37D-F4CD3455BF83}" sibTransId="{64A63298-C0C7-4F7A-AA62-B2ADB8A9FC23}"/>
    <dgm:cxn modelId="{CDAEC324-7181-49E6-B867-76EC40FADA93}" type="presOf" srcId="{39D943EB-0428-407F-B92F-3F513ED273D2}" destId="{6456E54A-6DED-4C1A-8596-CE8D776B7626}" srcOrd="0" destOrd="0" presId="urn:microsoft.com/office/officeart/2008/layout/PictureAccentList"/>
    <dgm:cxn modelId="{6B3637B8-832F-4232-AFCC-86BD134C414B}" type="presOf" srcId="{BC3751F4-03A3-4D1D-B8D1-2BAC400363F3}" destId="{7576FE8B-20ED-478F-BA4B-745CD9D76775}" srcOrd="0" destOrd="0" presId="urn:microsoft.com/office/officeart/2008/layout/PictureAccentList"/>
    <dgm:cxn modelId="{10D6F572-D0D9-4846-974C-144605E62001}" type="presOf" srcId="{DBC3FC6F-26CE-43BE-BAA9-783DF2658D30}" destId="{F3D28FC7-451B-4EF8-8812-FDBA1AD191CE}" srcOrd="0" destOrd="0" presId="urn:microsoft.com/office/officeart/2008/layout/PictureAccentList"/>
    <dgm:cxn modelId="{089AB7D9-E0D0-4611-8342-ECF114016835}" srcId="{1514B4AF-1AD7-4FD0-A981-04064C8EE70E}" destId="{39D943EB-0428-407F-B92F-3F513ED273D2}" srcOrd="0" destOrd="0" parTransId="{E596352C-2624-4445-AE53-477E8D059306}" sibTransId="{EE1A4CA1-37E7-4DE6-8C56-74123F37B27D}"/>
    <dgm:cxn modelId="{779ED776-A7B7-4373-B673-2FBD60BE3671}" type="presOf" srcId="{1514B4AF-1AD7-4FD0-A981-04064C8EE70E}" destId="{DC927C5F-78BF-4029-BB18-F4E7E27BE520}" srcOrd="0" destOrd="0" presId="urn:microsoft.com/office/officeart/2008/layout/PictureAccentList"/>
    <dgm:cxn modelId="{92DF9472-C38C-43B6-BC2A-C02F0A6B1757}" srcId="{1514B4AF-1AD7-4FD0-A981-04064C8EE70E}" destId="{DBC3FC6F-26CE-43BE-BAA9-783DF2658D30}" srcOrd="1" destOrd="0" parTransId="{A2FB13A3-CD3A-471F-A4C9-BCFB1362E9F6}" sibTransId="{9EE26FF9-2180-4342-8A85-23E5608429DD}"/>
    <dgm:cxn modelId="{B372F3A2-E5CA-46C0-BF9A-3A010DA2D439}" type="presParOf" srcId="{7576FE8B-20ED-478F-BA4B-745CD9D76775}" destId="{498E897A-FFAE-48BA-A2E7-16A9EEB828E6}" srcOrd="0" destOrd="0" presId="urn:microsoft.com/office/officeart/2008/layout/PictureAccentList"/>
    <dgm:cxn modelId="{B17723F8-B993-4299-B81B-1375C9268CB6}" type="presParOf" srcId="{498E897A-FFAE-48BA-A2E7-16A9EEB828E6}" destId="{3742C2EC-5B89-44A4-A697-D801D09ADF4E}" srcOrd="0" destOrd="0" presId="urn:microsoft.com/office/officeart/2008/layout/PictureAccentList"/>
    <dgm:cxn modelId="{266EC9D0-BDB0-49C1-A459-36496CA26141}" type="presParOf" srcId="{3742C2EC-5B89-44A4-A697-D801D09ADF4E}" destId="{DC927C5F-78BF-4029-BB18-F4E7E27BE520}" srcOrd="0" destOrd="0" presId="urn:microsoft.com/office/officeart/2008/layout/PictureAccentList"/>
    <dgm:cxn modelId="{D6B82200-97E4-4BA6-AC97-08D065FD6664}" type="presParOf" srcId="{498E897A-FFAE-48BA-A2E7-16A9EEB828E6}" destId="{5FF860B7-2FDC-45AA-99D3-6BA24C67456F}" srcOrd="1" destOrd="0" presId="urn:microsoft.com/office/officeart/2008/layout/PictureAccentList"/>
    <dgm:cxn modelId="{F002BC57-F84B-42AA-80E0-4F6022CB3BDB}" type="presParOf" srcId="{5FF860B7-2FDC-45AA-99D3-6BA24C67456F}" destId="{78B59E07-1108-47ED-A849-50AAA96D1D93}" srcOrd="0" destOrd="0" presId="urn:microsoft.com/office/officeart/2008/layout/PictureAccentList"/>
    <dgm:cxn modelId="{0BDA7861-9F53-4320-A59A-82A3D6F82245}" type="presParOf" srcId="{78B59E07-1108-47ED-A849-50AAA96D1D93}" destId="{7D649D36-522B-481E-A048-C090DF9EF708}" srcOrd="0" destOrd="0" presId="urn:microsoft.com/office/officeart/2008/layout/PictureAccentList"/>
    <dgm:cxn modelId="{A8232B75-7550-497C-9B0B-40D3CBB6E7F8}" type="presParOf" srcId="{78B59E07-1108-47ED-A849-50AAA96D1D93}" destId="{6456E54A-6DED-4C1A-8596-CE8D776B7626}" srcOrd="1" destOrd="0" presId="urn:microsoft.com/office/officeart/2008/layout/PictureAccentList"/>
    <dgm:cxn modelId="{87B8CBF6-8370-4C25-A6EE-3FB5E04C062B}" type="presParOf" srcId="{5FF860B7-2FDC-45AA-99D3-6BA24C67456F}" destId="{BF3B360C-E5C9-4A84-BAFD-F40F0126BD5B}" srcOrd="1" destOrd="0" presId="urn:microsoft.com/office/officeart/2008/layout/PictureAccentList"/>
    <dgm:cxn modelId="{5321128C-F4B8-44E8-89CE-E15FBCCD1912}" type="presParOf" srcId="{BF3B360C-E5C9-4A84-BAFD-F40F0126BD5B}" destId="{AE4B4B41-1D07-44C7-A038-06B1889BC734}" srcOrd="0" destOrd="0" presId="urn:microsoft.com/office/officeart/2008/layout/PictureAccentList"/>
    <dgm:cxn modelId="{609F3125-EBAE-41E8-AF85-A02F101F034B}" type="presParOf" srcId="{BF3B360C-E5C9-4A84-BAFD-F40F0126BD5B}" destId="{F3D28FC7-451B-4EF8-8812-FDBA1AD191CE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07BF6C-F74A-4423-AD59-E621A7488F12}">
      <dsp:nvSpPr>
        <dsp:cNvPr id="0" name=""/>
        <dsp:cNvSpPr/>
      </dsp:nvSpPr>
      <dsp:spPr>
        <a:xfrm>
          <a:off x="1914469" y="2032000"/>
          <a:ext cx="506536" cy="1447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1447800"/>
              </a:lnTo>
              <a:lnTo>
                <a:pt x="506536" y="144780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29391" y="2717553"/>
        <a:ext cx="76692" cy="76692"/>
      </dsp:txXfrm>
    </dsp:sp>
    <dsp:sp modelId="{90ACF71F-5302-481A-89AC-8D20221F4667}">
      <dsp:nvSpPr>
        <dsp:cNvPr id="0" name=""/>
        <dsp:cNvSpPr/>
      </dsp:nvSpPr>
      <dsp:spPr>
        <a:xfrm>
          <a:off x="1914469" y="2032000"/>
          <a:ext cx="506536" cy="482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482599"/>
              </a:lnTo>
              <a:lnTo>
                <a:pt x="506536" y="4825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50246" y="2255809"/>
        <a:ext cx="34981" cy="34981"/>
      </dsp:txXfrm>
    </dsp:sp>
    <dsp:sp modelId="{2290EB17-14F1-40B0-91C0-F89B09FDBDF9}">
      <dsp:nvSpPr>
        <dsp:cNvPr id="0" name=""/>
        <dsp:cNvSpPr/>
      </dsp:nvSpPr>
      <dsp:spPr>
        <a:xfrm>
          <a:off x="1914469" y="1549399"/>
          <a:ext cx="506536" cy="482600"/>
        </a:xfrm>
        <a:custGeom>
          <a:avLst/>
          <a:gdLst/>
          <a:ahLst/>
          <a:cxnLst/>
          <a:rect l="0" t="0" r="0" b="0"/>
          <a:pathLst>
            <a:path>
              <a:moveTo>
                <a:pt x="0" y="482600"/>
              </a:moveTo>
              <a:lnTo>
                <a:pt x="253268" y="4826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50246" y="1773209"/>
        <a:ext cx="34981" cy="34981"/>
      </dsp:txXfrm>
    </dsp:sp>
    <dsp:sp modelId="{2A68BC5A-0161-4F44-8AAB-77D02CD06B0A}">
      <dsp:nvSpPr>
        <dsp:cNvPr id="0" name=""/>
        <dsp:cNvSpPr/>
      </dsp:nvSpPr>
      <dsp:spPr>
        <a:xfrm>
          <a:off x="1914469" y="584199"/>
          <a:ext cx="506536" cy="1447800"/>
        </a:xfrm>
        <a:custGeom>
          <a:avLst/>
          <a:gdLst/>
          <a:ahLst/>
          <a:cxnLst/>
          <a:rect l="0" t="0" r="0" b="0"/>
          <a:pathLst>
            <a:path>
              <a:moveTo>
                <a:pt x="0" y="1447800"/>
              </a:moveTo>
              <a:lnTo>
                <a:pt x="253268" y="14478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29391" y="1269753"/>
        <a:ext cx="76692" cy="76692"/>
      </dsp:txXfrm>
    </dsp:sp>
    <dsp:sp modelId="{0A3ED3E9-DA8D-4EAA-97E0-D18E09CC3638}">
      <dsp:nvSpPr>
        <dsp:cNvPr id="0" name=""/>
        <dsp:cNvSpPr/>
      </dsp:nvSpPr>
      <dsp:spPr>
        <a:xfrm rot="16200000">
          <a:off x="-503610" y="1645920"/>
          <a:ext cx="4064000" cy="772160"/>
        </a:xfrm>
        <a:prstGeom prst="rect">
          <a:avLst/>
        </a:prstGeom>
        <a:noFill/>
        <a:ln w="762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kern="1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প্রযুক্তির ক্ষতিকর প্রভাব </a:t>
          </a:r>
          <a:endParaRPr lang="en-US" sz="4400" kern="1200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sp:txBody>
      <dsp:txXfrm>
        <a:off x="-503610" y="1645920"/>
        <a:ext cx="4064000" cy="772160"/>
      </dsp:txXfrm>
    </dsp:sp>
    <dsp:sp modelId="{5E6906B1-D62B-4149-8463-599040805021}">
      <dsp:nvSpPr>
        <dsp:cNvPr id="0" name=""/>
        <dsp:cNvSpPr/>
      </dsp:nvSpPr>
      <dsp:spPr>
        <a:xfrm>
          <a:off x="2421006" y="198119"/>
          <a:ext cx="2532684" cy="772160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পরিবেশ দূষন </a:t>
          </a:r>
          <a:endParaRPr lang="en-US" sz="3200" kern="1200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sp:txBody>
      <dsp:txXfrm>
        <a:off x="2421006" y="198119"/>
        <a:ext cx="2532684" cy="772160"/>
      </dsp:txXfrm>
    </dsp:sp>
    <dsp:sp modelId="{34BF8EB2-3A27-4840-B619-80FE46A10833}">
      <dsp:nvSpPr>
        <dsp:cNvPr id="0" name=""/>
        <dsp:cNvSpPr/>
      </dsp:nvSpPr>
      <dsp:spPr>
        <a:xfrm>
          <a:off x="2421006" y="1163319"/>
          <a:ext cx="2532684" cy="772160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যুদ্ধের অস্ত্র তৈরি </a:t>
          </a:r>
          <a:endParaRPr lang="en-US" sz="3200" kern="1200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sp:txBody>
      <dsp:txXfrm>
        <a:off x="2421006" y="1163319"/>
        <a:ext cx="2532684" cy="772160"/>
      </dsp:txXfrm>
    </dsp:sp>
    <dsp:sp modelId="{EE95F97E-4DC8-4FDD-81ED-3F46666A9DC0}">
      <dsp:nvSpPr>
        <dsp:cNvPr id="0" name=""/>
        <dsp:cNvSpPr/>
      </dsp:nvSpPr>
      <dsp:spPr>
        <a:xfrm>
          <a:off x="2421006" y="2128519"/>
          <a:ext cx="2532684" cy="772160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মুক্তচিন্তার পথে বাধা </a:t>
          </a:r>
          <a:endParaRPr lang="en-US" sz="3200" kern="1200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sp:txBody>
      <dsp:txXfrm>
        <a:off x="2421006" y="2128519"/>
        <a:ext cx="2532684" cy="772160"/>
      </dsp:txXfrm>
    </dsp:sp>
    <dsp:sp modelId="{CAA74A73-C9CB-4B2B-AE48-A77B964AD243}">
      <dsp:nvSpPr>
        <dsp:cNvPr id="0" name=""/>
        <dsp:cNvSpPr/>
      </dsp:nvSpPr>
      <dsp:spPr>
        <a:xfrm>
          <a:off x="2421006" y="3093720"/>
          <a:ext cx="2532684" cy="772160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স্বাস্থ্যের  ক্ষতি </a:t>
          </a:r>
          <a:endParaRPr lang="en-US" sz="3200" kern="1200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sp:txBody>
      <dsp:txXfrm>
        <a:off x="2421006" y="3093720"/>
        <a:ext cx="2532684" cy="772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27C5F-78BF-4029-BB18-F4E7E27BE520}">
      <dsp:nvSpPr>
        <dsp:cNvPr id="0" name=""/>
        <dsp:cNvSpPr/>
      </dsp:nvSpPr>
      <dsp:spPr>
        <a:xfrm>
          <a:off x="0" y="513273"/>
          <a:ext cx="6095999" cy="1016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73660" rIns="110490" bIns="7366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5800" kern="1200" dirty="0" smtClean="0">
              <a:latin typeface="NikoshBAN" pitchFamily="2" charset="0"/>
              <a:cs typeface="NikoshBAN" pitchFamily="2" charset="0"/>
            </a:rPr>
            <a:t>দলীয় কাজ </a:t>
          </a:r>
          <a:endParaRPr lang="en-US" sz="5800" kern="1200" dirty="0">
            <a:latin typeface="NikoshBAN" pitchFamily="2" charset="0"/>
            <a:cs typeface="NikoshBAN" pitchFamily="2" charset="0"/>
          </a:endParaRPr>
        </a:p>
      </dsp:txBody>
      <dsp:txXfrm>
        <a:off x="29758" y="543031"/>
        <a:ext cx="6036483" cy="956484"/>
      </dsp:txXfrm>
    </dsp:sp>
    <dsp:sp modelId="{7D649D36-522B-481E-A048-C090DF9EF708}">
      <dsp:nvSpPr>
        <dsp:cNvPr id="0" name=""/>
        <dsp:cNvSpPr/>
      </dsp:nvSpPr>
      <dsp:spPr>
        <a:xfrm>
          <a:off x="0" y="1554480"/>
          <a:ext cx="1016000" cy="1016000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56E54A-6DED-4C1A-8596-CE8D776B7626}">
      <dsp:nvSpPr>
        <dsp:cNvPr id="0" name=""/>
        <dsp:cNvSpPr/>
      </dsp:nvSpPr>
      <dsp:spPr>
        <a:xfrm>
          <a:off x="1076960" y="1554480"/>
          <a:ext cx="5019040" cy="101600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প্রযুক্তির ব্যবহারে কিভাবে পরিবেশ দূষিত হচ্ছে দুইটি বাক্য লেখ। 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1126566" y="1604086"/>
        <a:ext cx="4919828" cy="916788"/>
      </dsp:txXfrm>
    </dsp:sp>
    <dsp:sp modelId="{AE4B4B41-1D07-44C7-A038-06B1889BC734}">
      <dsp:nvSpPr>
        <dsp:cNvPr id="0" name=""/>
        <dsp:cNvSpPr/>
      </dsp:nvSpPr>
      <dsp:spPr>
        <a:xfrm>
          <a:off x="0" y="2692400"/>
          <a:ext cx="1016000" cy="1016000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D28FC7-451B-4EF8-8812-FDBA1AD191CE}">
      <dsp:nvSpPr>
        <dsp:cNvPr id="0" name=""/>
        <dsp:cNvSpPr/>
      </dsp:nvSpPr>
      <dsp:spPr>
        <a:xfrm>
          <a:off x="1076960" y="2692400"/>
          <a:ext cx="5019040" cy="1016000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প্রযুক্তির অপব্যবহার মানুষের স্বাস্স্থ্যের উপর কি প্রভাব ফেলে দুইটি বাক্য লেখ।   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1126566" y="2742006"/>
        <a:ext cx="4919828" cy="9167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38F66E-34C1-4999-B6FE-2E536D9F19E0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E5099-2551-4458-B2DD-448E0AFA7F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64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E5099-2551-4458-B2DD-448E0AFA7FF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766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E5099-2551-4458-B2DD-448E0AFA7FF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0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E5099-2551-4458-B2DD-448E0AFA7FF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99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8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Half Frame 6"/>
          <p:cNvSpPr/>
          <p:nvPr userDrawn="1"/>
        </p:nvSpPr>
        <p:spPr>
          <a:xfrm>
            <a:off x="0" y="0"/>
            <a:ext cx="1676400" cy="2438400"/>
          </a:xfrm>
          <a:prstGeom prst="halfFrame">
            <a:avLst>
              <a:gd name="adj1" fmla="val 20136"/>
              <a:gd name="adj2" fmla="val 22775"/>
            </a:avLst>
          </a:prstGeom>
          <a:gradFill>
            <a:gsLst>
              <a:gs pos="4000">
                <a:srgbClr val="7030A0"/>
              </a:gs>
              <a:gs pos="39000">
                <a:schemeClr val="accent2">
                  <a:lumMod val="75000"/>
                </a:schemeClr>
              </a:gs>
              <a:gs pos="58000">
                <a:srgbClr val="FFC000"/>
              </a:gs>
              <a:gs pos="77000">
                <a:srgbClr val="0070C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Half Frame 7"/>
          <p:cNvSpPr/>
          <p:nvPr userDrawn="1"/>
        </p:nvSpPr>
        <p:spPr>
          <a:xfrm rot="16200000">
            <a:off x="393290" y="4761169"/>
            <a:ext cx="1676400" cy="2438400"/>
          </a:xfrm>
          <a:prstGeom prst="halfFrame">
            <a:avLst>
              <a:gd name="adj1" fmla="val 20136"/>
              <a:gd name="adj2" fmla="val 22775"/>
            </a:avLst>
          </a:prstGeom>
          <a:gradFill>
            <a:gsLst>
              <a:gs pos="4000">
                <a:schemeClr val="accent2">
                  <a:lumMod val="60000"/>
                  <a:lumOff val="40000"/>
                </a:schemeClr>
              </a:gs>
              <a:gs pos="39000">
                <a:schemeClr val="accent2">
                  <a:lumMod val="75000"/>
                </a:schemeClr>
              </a:gs>
              <a:gs pos="58000">
                <a:srgbClr val="C00000"/>
              </a:gs>
              <a:gs pos="77000">
                <a:srgbClr val="0070C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Half Frame 8"/>
          <p:cNvSpPr/>
          <p:nvPr userDrawn="1"/>
        </p:nvSpPr>
        <p:spPr>
          <a:xfrm rot="10800000">
            <a:off x="7418439" y="4419600"/>
            <a:ext cx="1676400" cy="2438400"/>
          </a:xfrm>
          <a:prstGeom prst="halfFrame">
            <a:avLst>
              <a:gd name="adj1" fmla="val 20136"/>
              <a:gd name="adj2" fmla="val 22775"/>
            </a:avLst>
          </a:prstGeom>
          <a:gradFill flip="none" rotWithShape="1">
            <a:gsLst>
              <a:gs pos="4000">
                <a:schemeClr val="tx2">
                  <a:lumMod val="75000"/>
                </a:schemeClr>
              </a:gs>
              <a:gs pos="39000">
                <a:schemeClr val="accent3">
                  <a:lumMod val="75000"/>
                </a:schemeClr>
              </a:gs>
              <a:gs pos="58000">
                <a:srgbClr val="FF0000"/>
              </a:gs>
              <a:gs pos="77000">
                <a:srgbClr val="0070C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Half Frame 9"/>
          <p:cNvSpPr/>
          <p:nvPr userDrawn="1"/>
        </p:nvSpPr>
        <p:spPr>
          <a:xfrm rot="5400000">
            <a:off x="7071852" y="-381000"/>
            <a:ext cx="1676400" cy="2438400"/>
          </a:xfrm>
          <a:prstGeom prst="halfFrame">
            <a:avLst>
              <a:gd name="adj1" fmla="val 20136"/>
              <a:gd name="adj2" fmla="val 22775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39000">
                <a:srgbClr val="FFFF00"/>
              </a:gs>
              <a:gs pos="63000">
                <a:srgbClr val="FF0000"/>
              </a:gs>
              <a:gs pos="84000">
                <a:srgbClr val="0070C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198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8178800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2514600"/>
            <a:ext cx="7543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আজকের পাঠে সবাইকে স্বাগতম</a:t>
            </a:r>
            <a:endParaRPr lang="en-US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47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154" y="488628"/>
            <a:ext cx="1068891" cy="57597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82" y="762000"/>
            <a:ext cx="7452851" cy="5486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83873" y="404727"/>
            <a:ext cx="3749744" cy="923330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bn-BD" sz="54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199" y="1601429"/>
            <a:ext cx="586740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নামঃ </a:t>
            </a:r>
            <a:r>
              <a:rPr lang="en-US" sz="5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মোঃশাহবাজ</a:t>
            </a: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উদ্দিন</a:t>
            </a:r>
            <a:endParaRPr lang="en-US" sz="54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পদবীঃ সহকারি শিক্ষক</a:t>
            </a:r>
          </a:p>
          <a:p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বিদ্যালয়ঃ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আনুজানী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সরকারি প্রাথমিক বিদ্যালয়</a:t>
            </a:r>
          </a:p>
          <a:p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ছাতক,সুনামগঞ্জ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1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17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39" y="533401"/>
            <a:ext cx="8056264" cy="5715000"/>
          </a:xfrm>
          <a:prstGeom prst="rect">
            <a:avLst/>
          </a:prstGeom>
        </p:spPr>
      </p:pic>
      <p:sp>
        <p:nvSpPr>
          <p:cNvPr id="4" name="Horizontal Scroll 3"/>
          <p:cNvSpPr/>
          <p:nvPr/>
        </p:nvSpPr>
        <p:spPr>
          <a:xfrm>
            <a:off x="1219200" y="227619"/>
            <a:ext cx="5181599" cy="1602179"/>
          </a:xfrm>
          <a:prstGeom prst="horizontalScroll">
            <a:avLst/>
          </a:prstGeom>
          <a:solidFill>
            <a:schemeClr val="tx1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5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37556" y="2024583"/>
            <a:ext cx="5344886" cy="3985173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শ্রেণিঃ পঞ্চম </a:t>
            </a:r>
          </a:p>
          <a:p>
            <a:r>
              <a:rPr lang="bn-BD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বিষয়ঃ বিজ্ঞান</a:t>
            </a:r>
          </a:p>
          <a:p>
            <a:r>
              <a:rPr lang="bn-BD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অধ্যায়ঃ আমাদের জীবনে প্রযুক্তি</a:t>
            </a:r>
          </a:p>
          <a:p>
            <a:r>
              <a:rPr lang="bn-BD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শিরোনামঃ প্রযুক্তির ক্ষতিকর প্রভাব</a:t>
            </a:r>
          </a:p>
          <a:p>
            <a:r>
              <a:rPr lang="bn-BD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সময়ঃ ৪৫ মিনিট</a:t>
            </a:r>
          </a:p>
          <a:p>
            <a:r>
              <a:rPr lang="bn-BD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তারিখঃ ১৩/</a:t>
            </a:r>
            <a:r>
              <a:rPr lang="en-US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10</a:t>
            </a:r>
            <a:r>
              <a:rPr lang="bn-BD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/১</a:t>
            </a:r>
            <a:r>
              <a:rPr lang="en-US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0</a:t>
            </a:r>
            <a:r>
              <a:rPr lang="bn-BD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685800"/>
            <a:ext cx="2378503" cy="29383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251" y="3707587"/>
            <a:ext cx="2587497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2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38" y="97566"/>
            <a:ext cx="8879323" cy="672678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42852" y="3633849"/>
            <a:ext cx="6672649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১০.৩.১ আমাদের জীবনে প্রযুক্তির অপব্যবহার ও ঝুঁকি উদাহরন সহ বর্ণনা করতে পারবে। </a:t>
            </a:r>
          </a:p>
        </p:txBody>
      </p:sp>
      <p:sp>
        <p:nvSpPr>
          <p:cNvPr id="3" name="Down Arrow Callout 2"/>
          <p:cNvSpPr/>
          <p:nvPr/>
        </p:nvSpPr>
        <p:spPr>
          <a:xfrm>
            <a:off x="1943100" y="1312223"/>
            <a:ext cx="5257800" cy="2291938"/>
          </a:xfrm>
          <a:prstGeom prst="downArrow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শিখনফলঃ এই পাঠ শেষে শিক্ষার্থীরা </a:t>
            </a:r>
            <a:endParaRPr lang="en-US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4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80813"/>
            <a:ext cx="5828805" cy="44382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09600"/>
            <a:ext cx="3733800" cy="563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4678" y="1938232"/>
            <a:ext cx="4609605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আজকের পাঠঃ প্রযুক্তির ক্ষতিকর প্রভাব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283" y="4583874"/>
            <a:ext cx="2560122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67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3" y="3566983"/>
            <a:ext cx="2291938" cy="1714500"/>
          </a:xfrm>
          <a:prstGeom prst="rect">
            <a:avLst/>
          </a:prstGeom>
        </p:spPr>
      </p:pic>
      <p:sp>
        <p:nvSpPr>
          <p:cNvPr id="2" name="Up Ribbon 1"/>
          <p:cNvSpPr/>
          <p:nvPr/>
        </p:nvSpPr>
        <p:spPr>
          <a:xfrm>
            <a:off x="914400" y="246751"/>
            <a:ext cx="7503226" cy="1279566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এসো আমরা কিছু ছবি দেখি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336" y="1749350"/>
            <a:ext cx="6972581" cy="352425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73776" y="2438400"/>
            <a:ext cx="1739735" cy="1524000"/>
          </a:xfrm>
          <a:prstGeom prst="rightArrow">
            <a:avLst>
              <a:gd name="adj1" fmla="val 50000"/>
              <a:gd name="adj2" fmla="val 37863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এটা কিসের ছবি 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5334000"/>
            <a:ext cx="83820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বিদ্যুৎ উৎপাদন কেন্দ্রে কয়লা পোড়ানো হচ্ছে। এর ফলে আমাদের বায়ু দূষিত হচ্ছে।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76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2" y="609600"/>
            <a:ext cx="8146473" cy="5714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01" y="1127215"/>
            <a:ext cx="3661557" cy="34735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227" y="1136121"/>
            <a:ext cx="3798126" cy="3455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2999" y="4681751"/>
            <a:ext cx="6934201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অধিক খাদ্য উৎপাদনের জন্য জমিতে সার ও কীটনাশক প্রয়োগ করা হচ্ছে। এর ফলে মাটি ও পানি দূষিত হচ্ছে।  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68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3" y="470738"/>
            <a:ext cx="7674428" cy="59300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179822"/>
            <a:ext cx="5257800" cy="27978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5353679"/>
            <a:ext cx="64770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এর ফলে আমাদের  পরিবেশ দূষিত হচ্ছে।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799" y="4003964"/>
            <a:ext cx="6705601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কলকারখানায় বিভিন্ন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রাসায়নিক প্রযুক্তি ব্যবহার করা হচ্ছে ।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26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647" y="533400"/>
            <a:ext cx="4017281" cy="42246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1" y="533400"/>
            <a:ext cx="3991798" cy="42246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4001" y="5691762"/>
            <a:ext cx="795419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প্রযুক্তির ভয়াবহ প্রয়োগ হচ্ছে যুদ্ধের অস্ত্র তৈরি ওব্যবহার ।  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4001" y="4876800"/>
            <a:ext cx="3991798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   বন্দুক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4901739"/>
            <a:ext cx="38862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          ট্যাংক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9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378367"/>
            <a:ext cx="5257801" cy="48918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86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752600"/>
            <a:ext cx="5635387" cy="31791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0540" y="4557082"/>
            <a:ext cx="683526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এখানে টিভি,কম্পউটার,মোবাইল দেখা যাচ্ছে। 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67385" y="5270223"/>
            <a:ext cx="6041570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এগুলোর অপব্যবহার নিয়মিত খেলাধুলা,ব্যায়াম ও মুক্তচিন্তার পথে বাধা সৃষ্টি করে ।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27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3380509" cy="26098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30141" y="4190010"/>
            <a:ext cx="3404260" cy="20621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 নাগাড়ে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বেশি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টেলিভিশন  দেখা বা কম্পিউটার ব্যবহার স্বাস্থের জন্য ক্ষতিকর।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0" y="1335974"/>
            <a:ext cx="3505201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লোকটি কম্পিউটার ব্যবহার করছে। 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505201"/>
            <a:ext cx="3356758" cy="2667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032661" y="1706610"/>
            <a:ext cx="914400" cy="3359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38598" y="4796249"/>
            <a:ext cx="1067791" cy="3571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91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775" y="1204573"/>
            <a:ext cx="3184577" cy="47507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36749"/>
            <a:ext cx="1219700" cy="53354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420497"/>
            <a:ext cx="61345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এবার এসো তোমাদের পাঠ্য বইয়ে কি আছে দেখি।</a:t>
            </a:r>
            <a:endParaRPr lang="en-US" sz="3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365662"/>
            <a:ext cx="4566900" cy="549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87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8077200" cy="5715000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3835052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8069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3ED3E9-DA8D-4EAA-97E0-D18E09CC3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0A3ED3E9-DA8D-4EAA-97E0-D18E09CC36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A68BC5A-0161-4F44-8AAB-77D02CD06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2A68BC5A-0161-4F44-8AAB-77D02CD06B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E6906B1-D62B-4149-8463-599040805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5E6906B1-D62B-4149-8463-5990408050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290EB17-14F1-40B0-91C0-F89B09FDBD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2290EB17-14F1-40B0-91C0-F89B09FDBD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BF8EB2-3A27-4840-B619-80FE46A10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34BF8EB2-3A27-4840-B619-80FE46A108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0ACF71F-5302-481A-89AC-8D20221F4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90ACF71F-5302-481A-89AC-8D20221F46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95F97E-4DC8-4FDD-81ED-3F46666A9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EE95F97E-4DC8-4FDD-81ED-3F46666A9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607BF6C-F74A-4423-AD59-E621A7488F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graphicEl>
                                              <a:dgm id="{C607BF6C-F74A-4423-AD59-E621A7488F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AA74A73-C9CB-4B2B-AE48-A77B964AD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CAA74A73-C9CB-4B2B-AE48-A77B964AD2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48658962"/>
              </p:ext>
            </p:extLst>
          </p:nvPr>
        </p:nvGraphicFramePr>
        <p:xfrm>
          <a:off x="2590800" y="3166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ight Arrow 2"/>
          <p:cNvSpPr/>
          <p:nvPr/>
        </p:nvSpPr>
        <p:spPr>
          <a:xfrm>
            <a:off x="533400" y="1560946"/>
            <a:ext cx="2121408" cy="1143000"/>
          </a:xfrm>
          <a:prstGeom prst="rightArrow">
            <a:avLst>
              <a:gd name="adj1" fmla="val 50000"/>
              <a:gd name="adj2" fmla="val 39630"/>
            </a:avLst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দল ডালিয়া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03909" y="2812473"/>
            <a:ext cx="2340112" cy="1066800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 গোলাপ 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962400"/>
            <a:ext cx="8001000" cy="234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08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927C5F-78BF-4029-BB18-F4E7E27BE5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DC927C5F-78BF-4029-BB18-F4E7E27BE5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649D36-522B-481E-A048-C090DF9EF7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7D649D36-522B-481E-A048-C090DF9EF7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56E54A-6DED-4C1A-8596-CE8D776B76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6456E54A-6DED-4C1A-8596-CE8D776B76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4B4B41-1D07-44C7-A038-06B1889BC7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AE4B4B41-1D07-44C7-A038-06B1889BC7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D28FC7-451B-4EF8-8812-FDBA1AD191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F3D28FC7-451B-4EF8-8812-FDBA1AD191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199"/>
            <a:ext cx="8056419" cy="57150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55619" y="3595255"/>
            <a:ext cx="6858000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সবাই দুইটি করে ক্ষতিকর প্রযুক্তির নাম খাতায় লেখ। 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3505200" y="2381580"/>
            <a:ext cx="2860078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bn-BD" sz="5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একক কাজ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90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57200"/>
            <a:ext cx="7983187" cy="2788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618" l="852" r="994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043263"/>
            <a:ext cx="7620000" cy="15590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66707" y="671150"/>
            <a:ext cx="2196435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64" y="1845622"/>
            <a:ext cx="7465622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১) প্রশ্নঃ পরিবেশ দূষনে দুইটি প্রযুক্তির নাম বলো?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২) প্রশ্নঃ যুদ্ধের দুইটি প্রযুক্তির নাম বলো ?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3156" y="3157100"/>
            <a:ext cx="7540830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সঠিক উত্তরটিতে টিক চিহ্ন (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∙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) দাও।</a:t>
            </a:r>
          </a:p>
          <a:p>
            <a:pPr marL="342900" indent="-342900">
              <a:buAutoNum type="arabicParenR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প্রশ্নঃ নিচের কোনটি ক্ষতিকর প্রযুক্তি?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ক)সার                    খ)ট্রাক্ট্রর 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গ)উচ্চ ফলনশীল উদ্ভিদ ঘ)সেচ পাম্প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63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04" y="609600"/>
            <a:ext cx="8128000" cy="5715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33105" y="2772885"/>
            <a:ext cx="6781799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আগামীকাল  একটি ছকে উদাহরনসহ প্রযুক্তির ক্ষতিকর প্রভাবসমূহের একটি তালিকা তৈরি করে আনবে ।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68881" y="1493322"/>
            <a:ext cx="3087705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FF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68144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85800"/>
            <a:ext cx="7467600" cy="55994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752600"/>
            <a:ext cx="2986644" cy="30976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47800" y="2285214"/>
            <a:ext cx="5791200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 সবাইকে </a:t>
            </a:r>
            <a:endParaRPr lang="en-US" sz="72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37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1103</TotalTime>
  <Words>293</Words>
  <Application>Microsoft Office PowerPoint</Application>
  <PresentationFormat>On-screen Show (4:3)</PresentationFormat>
  <Paragraphs>56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DELL</cp:lastModifiedBy>
  <cp:revision>89</cp:revision>
  <dcterms:created xsi:type="dcterms:W3CDTF">2006-08-16T00:00:00Z</dcterms:created>
  <dcterms:modified xsi:type="dcterms:W3CDTF">2019-10-13T16:02:23Z</dcterms:modified>
</cp:coreProperties>
</file>