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9F0D-753D-4CBF-B8EA-D4757318C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A8685-8387-47EC-84CD-9DBE3FE1B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38C48-2FD7-4F7D-8722-A3D1933F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4B84-91D1-4F9B-BAFE-4C05F81E1E7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D3444-A906-4C1F-A324-0C513DEC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B450A-3572-4368-96C5-AB19C3A9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0DAE-3C92-49FF-8195-BDD0A246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6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929D-B717-4ED1-AA15-9C4529B4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229F7-9307-4BCD-AA03-6810E9459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34FC6-92D9-4315-84B8-3A432DB6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4B84-91D1-4F9B-BAFE-4C05F81E1E7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B4038-4141-415E-AD69-EAE0441E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8AB36-49DC-498D-86F4-E550BD72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0DAE-3C92-49FF-8195-BDD0A246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2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D0C6CC-F2E7-4975-A85D-1C375B43B3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FFA3C-1FE2-4FB7-B90E-776BED7B1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D992F-6E17-45EE-9721-7D139D75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4B84-91D1-4F9B-BAFE-4C05F81E1E7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7DE61-C4B4-4934-8D15-A65823A1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16689-8C95-4D04-92EB-91068CF0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0DAE-3C92-49FF-8195-BDD0A246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3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CD94-832A-44AD-8F0F-A9B22D73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C3BD-4770-442C-B515-E81F7D158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E7DAD-5C41-4A81-80AF-921D5B0C5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4B84-91D1-4F9B-BAFE-4C05F81E1E7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F75C7-E387-4982-8FEF-C3F9EF4A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942-D51D-427B-BA20-FFFD20D5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0DAE-3C92-49FF-8195-BDD0A246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A84B5-636B-4C4F-9482-FB646FE2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5B5E-6B96-404C-8799-DDFCDD838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D25E6-8371-4B79-B73C-B343DC4A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4B84-91D1-4F9B-BAFE-4C05F81E1E7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37545-E098-42A3-9069-79DB5CE8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B67B4-F8C3-4FB8-845C-55A96ED1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0DAE-3C92-49FF-8195-BDD0A246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2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1F82-9976-4DE9-B788-BE1B14B5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864A8-8996-4F96-B4C1-FAE5C3C80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CFC5E-1E42-4334-BDB8-CB68E7BE9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2D17F-EC41-440A-97E9-AF94A7D3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4B84-91D1-4F9B-BAFE-4C05F81E1E7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DAF04-CDFC-470E-A9A4-4C7F9D18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D3294-6981-49F8-AB48-BAB63C177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0DAE-3C92-49FF-8195-BDD0A246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4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A55ED-2DC7-4CF1-87BD-BF3202CD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4698F-43F4-48DD-85DF-DD3CE06B3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66D7A-6DDD-4B63-8E4D-AF8894205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2D0-1AF8-4FFF-922C-844893822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4CCEB-872E-4EB1-B2BC-5B0650E09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2A157E-6DC2-4D68-9B66-CAD73087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4B84-91D1-4F9B-BAFE-4C05F81E1E7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04352C-FB12-4347-A07E-C513D3B2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F17B2C-4F64-4540-9C36-3205D187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0DAE-3C92-49FF-8195-BDD0A246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0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04B8-9319-4009-A910-B4A0A7F51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FDA18-C547-4994-A174-9F02CFDF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4B84-91D1-4F9B-BAFE-4C05F81E1E7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76FFC-19BE-4D99-A6EE-98B695F1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8C384-95FB-4C1A-9E39-F8490F16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0DAE-3C92-49FF-8195-BDD0A246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8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3CF5B-A993-4D4D-BBC1-ED872DFF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4B84-91D1-4F9B-BAFE-4C05F81E1E7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0FF3B-E5C9-447C-A75F-4343288B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50112-90AE-4075-9071-E8539CA7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0DAE-3C92-49FF-8195-BDD0A246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E986-1A36-45C9-A6F4-8DB47D10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37488-F243-4EA4-A81D-A9E1D610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7C323-BC3D-42DD-AD7D-1A9AC6783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3ED38-02CD-437F-8A2D-B201854C6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4B84-91D1-4F9B-BAFE-4C05F81E1E7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F0CF0-8528-4791-83D4-E91B0F38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DE85E-1BBB-4D86-8E31-37575196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0DAE-3C92-49FF-8195-BDD0A246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7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276E-36DE-422D-A1CF-1AE61C234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0E7064-FDE0-481E-B8FD-2C5C5F77A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FD5B2-3861-41A0-9C51-C0E0EEE56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5A40B-7E6F-4D9B-8CA4-46E863A1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4B84-91D1-4F9B-BAFE-4C05F81E1E7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F0D95-AC8C-4DA1-BA21-87340AE4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1C188-6334-4CC4-A7EE-3880729B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0DAE-3C92-49FF-8195-BDD0A246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6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0F88D8-4476-42ED-B32D-8E8D3B71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8AB2E-E7DE-4201-8272-52A2591B5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F2EF6-9425-4F1E-BAD8-67EC4667B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D4B84-91D1-4F9B-BAFE-4C05F81E1E7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6E29-10AD-4212-A83C-AE8F0E3A1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90509-1460-43EB-BD46-FDF1310FD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0DAE-3C92-49FF-8195-BDD0A246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3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tar: 32 Points 86">
            <a:extLst>
              <a:ext uri="{FF2B5EF4-FFF2-40B4-BE49-F238E27FC236}">
                <a16:creationId xmlns:a16="http://schemas.microsoft.com/office/drawing/2014/main" id="{43AB995D-FF81-4E23-8C2E-26282D412470}"/>
              </a:ext>
            </a:extLst>
          </p:cNvPr>
          <p:cNvSpPr/>
          <p:nvPr/>
        </p:nvSpPr>
        <p:spPr>
          <a:xfrm>
            <a:off x="343249" y="282992"/>
            <a:ext cx="3043003" cy="2488368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row: Down 87">
            <a:extLst>
              <a:ext uri="{FF2B5EF4-FFF2-40B4-BE49-F238E27FC236}">
                <a16:creationId xmlns:a16="http://schemas.microsoft.com/office/drawing/2014/main" id="{5D171108-2E71-4B72-8853-35F69C746AF1}"/>
              </a:ext>
            </a:extLst>
          </p:cNvPr>
          <p:cNvSpPr/>
          <p:nvPr/>
        </p:nvSpPr>
        <p:spPr>
          <a:xfrm rot="19812037">
            <a:off x="2344010" y="2311994"/>
            <a:ext cx="224852" cy="310296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row: Down 88">
            <a:extLst>
              <a:ext uri="{FF2B5EF4-FFF2-40B4-BE49-F238E27FC236}">
                <a16:creationId xmlns:a16="http://schemas.microsoft.com/office/drawing/2014/main" id="{5FBE6210-2EDD-433E-AF5C-61725BBF576A}"/>
              </a:ext>
            </a:extLst>
          </p:cNvPr>
          <p:cNvSpPr/>
          <p:nvPr/>
        </p:nvSpPr>
        <p:spPr>
          <a:xfrm rot="20134501">
            <a:off x="2943471" y="2195651"/>
            <a:ext cx="224852" cy="310296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Arrow: Down 89">
            <a:extLst>
              <a:ext uri="{FF2B5EF4-FFF2-40B4-BE49-F238E27FC236}">
                <a16:creationId xmlns:a16="http://schemas.microsoft.com/office/drawing/2014/main" id="{3D14351E-F20E-49C3-ABD9-0DC248741D23}"/>
              </a:ext>
            </a:extLst>
          </p:cNvPr>
          <p:cNvSpPr/>
          <p:nvPr/>
        </p:nvSpPr>
        <p:spPr>
          <a:xfrm rot="20146306">
            <a:off x="3149526" y="2078638"/>
            <a:ext cx="224852" cy="310296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row: Down 90">
            <a:extLst>
              <a:ext uri="{FF2B5EF4-FFF2-40B4-BE49-F238E27FC236}">
                <a16:creationId xmlns:a16="http://schemas.microsoft.com/office/drawing/2014/main" id="{F9D9B521-06FA-444F-99ED-F877A828D43E}"/>
              </a:ext>
            </a:extLst>
          </p:cNvPr>
          <p:cNvSpPr/>
          <p:nvPr/>
        </p:nvSpPr>
        <p:spPr>
          <a:xfrm rot="20201999">
            <a:off x="2688245" y="2304202"/>
            <a:ext cx="224852" cy="310296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Process 91">
            <a:extLst>
              <a:ext uri="{FF2B5EF4-FFF2-40B4-BE49-F238E27FC236}">
                <a16:creationId xmlns:a16="http://schemas.microsoft.com/office/drawing/2014/main" id="{1C74C65D-BAFE-4778-A888-7950BACD67E1}"/>
              </a:ext>
            </a:extLst>
          </p:cNvPr>
          <p:cNvSpPr/>
          <p:nvPr/>
        </p:nvSpPr>
        <p:spPr>
          <a:xfrm>
            <a:off x="8880001" y="3149450"/>
            <a:ext cx="2251866" cy="21304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D2A525CC-8068-4C9C-A843-A8BB8D2CC9B5}"/>
              </a:ext>
            </a:extLst>
          </p:cNvPr>
          <p:cNvSpPr/>
          <p:nvPr/>
        </p:nvSpPr>
        <p:spPr>
          <a:xfrm>
            <a:off x="8860744" y="2461273"/>
            <a:ext cx="2251866" cy="6739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Diagonal Corners Rounded 93">
            <a:extLst>
              <a:ext uri="{FF2B5EF4-FFF2-40B4-BE49-F238E27FC236}">
                <a16:creationId xmlns:a16="http://schemas.microsoft.com/office/drawing/2014/main" id="{9D6467A9-892F-4D31-A6A8-BE06365E2964}"/>
              </a:ext>
            </a:extLst>
          </p:cNvPr>
          <p:cNvSpPr/>
          <p:nvPr/>
        </p:nvSpPr>
        <p:spPr>
          <a:xfrm>
            <a:off x="8860744" y="3822492"/>
            <a:ext cx="463661" cy="673982"/>
          </a:xfrm>
          <a:prstGeom prst="round2Diag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Diagonal Corners Rounded 94">
            <a:extLst>
              <a:ext uri="{FF2B5EF4-FFF2-40B4-BE49-F238E27FC236}">
                <a16:creationId xmlns:a16="http://schemas.microsoft.com/office/drawing/2014/main" id="{CFDAC347-666F-4391-B845-CA7F2ACEF833}"/>
              </a:ext>
            </a:extLst>
          </p:cNvPr>
          <p:cNvSpPr/>
          <p:nvPr/>
        </p:nvSpPr>
        <p:spPr>
          <a:xfrm>
            <a:off x="10604156" y="3822492"/>
            <a:ext cx="463661" cy="673982"/>
          </a:xfrm>
          <a:prstGeom prst="round2Diag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Beveled 95">
            <a:extLst>
              <a:ext uri="{FF2B5EF4-FFF2-40B4-BE49-F238E27FC236}">
                <a16:creationId xmlns:a16="http://schemas.microsoft.com/office/drawing/2014/main" id="{8CD96646-66C0-45DD-B3A2-4EFDBD2182DA}"/>
              </a:ext>
            </a:extLst>
          </p:cNvPr>
          <p:cNvSpPr/>
          <p:nvPr/>
        </p:nvSpPr>
        <p:spPr>
          <a:xfrm>
            <a:off x="9713626" y="3822492"/>
            <a:ext cx="584617" cy="1443187"/>
          </a:xfrm>
          <a:prstGeom prst="bevel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Diagonal Stripe 96">
            <a:extLst>
              <a:ext uri="{FF2B5EF4-FFF2-40B4-BE49-F238E27FC236}">
                <a16:creationId xmlns:a16="http://schemas.microsoft.com/office/drawing/2014/main" id="{7E19620A-E8C3-4F39-A1CB-BC8EB2999023}"/>
              </a:ext>
            </a:extLst>
          </p:cNvPr>
          <p:cNvSpPr/>
          <p:nvPr/>
        </p:nvSpPr>
        <p:spPr>
          <a:xfrm rot="10800000">
            <a:off x="7732501" y="1838626"/>
            <a:ext cx="814028" cy="3226622"/>
          </a:xfrm>
          <a:prstGeom prst="diagStrip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Lightning Bolt 97">
            <a:extLst>
              <a:ext uri="{FF2B5EF4-FFF2-40B4-BE49-F238E27FC236}">
                <a16:creationId xmlns:a16="http://schemas.microsoft.com/office/drawing/2014/main" id="{A90AC2D2-59A9-4390-BF6C-B31DC447F44D}"/>
              </a:ext>
            </a:extLst>
          </p:cNvPr>
          <p:cNvSpPr/>
          <p:nvPr/>
        </p:nvSpPr>
        <p:spPr>
          <a:xfrm rot="11831147">
            <a:off x="8542222" y="2579589"/>
            <a:ext cx="96468" cy="140531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Explosion: 14 Points 98">
            <a:extLst>
              <a:ext uri="{FF2B5EF4-FFF2-40B4-BE49-F238E27FC236}">
                <a16:creationId xmlns:a16="http://schemas.microsoft.com/office/drawing/2014/main" id="{0DD68981-0F5A-4101-A2EF-F600095505FA}"/>
              </a:ext>
            </a:extLst>
          </p:cNvPr>
          <p:cNvSpPr/>
          <p:nvPr/>
        </p:nvSpPr>
        <p:spPr>
          <a:xfrm rot="3804621">
            <a:off x="7347665" y="4647205"/>
            <a:ext cx="3389097" cy="41262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Explosion: 14 Points 99">
            <a:extLst>
              <a:ext uri="{FF2B5EF4-FFF2-40B4-BE49-F238E27FC236}">
                <a16:creationId xmlns:a16="http://schemas.microsoft.com/office/drawing/2014/main" id="{1C925400-CC27-4A1D-9F62-E63BF3A2EC63}"/>
              </a:ext>
            </a:extLst>
          </p:cNvPr>
          <p:cNvSpPr/>
          <p:nvPr/>
        </p:nvSpPr>
        <p:spPr>
          <a:xfrm rot="3804621">
            <a:off x="8709362" y="4707116"/>
            <a:ext cx="3389097" cy="41262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Explosion: 14 Points 100">
            <a:extLst>
              <a:ext uri="{FF2B5EF4-FFF2-40B4-BE49-F238E27FC236}">
                <a16:creationId xmlns:a16="http://schemas.microsoft.com/office/drawing/2014/main" id="{7E783B31-9CBF-4EC8-A6B8-409A74B99999}"/>
              </a:ext>
            </a:extLst>
          </p:cNvPr>
          <p:cNvSpPr/>
          <p:nvPr/>
        </p:nvSpPr>
        <p:spPr>
          <a:xfrm rot="3804621">
            <a:off x="7629856" y="4587294"/>
            <a:ext cx="3389097" cy="41262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Explosion: 14 Points 101">
            <a:extLst>
              <a:ext uri="{FF2B5EF4-FFF2-40B4-BE49-F238E27FC236}">
                <a16:creationId xmlns:a16="http://schemas.microsoft.com/office/drawing/2014/main" id="{72F2C6FC-A562-4498-8608-5CD7DCA9B2C6}"/>
              </a:ext>
            </a:extLst>
          </p:cNvPr>
          <p:cNvSpPr/>
          <p:nvPr/>
        </p:nvSpPr>
        <p:spPr>
          <a:xfrm rot="3804621">
            <a:off x="9788868" y="4109004"/>
            <a:ext cx="3389097" cy="4126299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Explosion: 14 Points 102">
            <a:extLst>
              <a:ext uri="{FF2B5EF4-FFF2-40B4-BE49-F238E27FC236}">
                <a16:creationId xmlns:a16="http://schemas.microsoft.com/office/drawing/2014/main" id="{AEE021A8-DF97-4965-8C8E-43A342873FDA}"/>
              </a:ext>
            </a:extLst>
          </p:cNvPr>
          <p:cNvSpPr/>
          <p:nvPr/>
        </p:nvSpPr>
        <p:spPr>
          <a:xfrm rot="3804621">
            <a:off x="4635441" y="3651849"/>
            <a:ext cx="3389097" cy="4126299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xplosion: 14 Points 103">
            <a:extLst>
              <a:ext uri="{FF2B5EF4-FFF2-40B4-BE49-F238E27FC236}">
                <a16:creationId xmlns:a16="http://schemas.microsoft.com/office/drawing/2014/main" id="{EF6C1B91-1762-45AE-8104-DF75CE69EA1F}"/>
              </a:ext>
            </a:extLst>
          </p:cNvPr>
          <p:cNvSpPr/>
          <p:nvPr/>
        </p:nvSpPr>
        <p:spPr>
          <a:xfrm rot="3804621">
            <a:off x="2533481" y="4543324"/>
            <a:ext cx="3389097" cy="41262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Explosion: 14 Points 104">
            <a:extLst>
              <a:ext uri="{FF2B5EF4-FFF2-40B4-BE49-F238E27FC236}">
                <a16:creationId xmlns:a16="http://schemas.microsoft.com/office/drawing/2014/main" id="{4C4916F5-ABB6-47D4-8FE3-D2C1A1EE648C}"/>
              </a:ext>
            </a:extLst>
          </p:cNvPr>
          <p:cNvSpPr/>
          <p:nvPr/>
        </p:nvSpPr>
        <p:spPr>
          <a:xfrm rot="3804621">
            <a:off x="3633256" y="4166125"/>
            <a:ext cx="3389097" cy="4126299"/>
          </a:xfrm>
          <a:prstGeom prst="irregularSeal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Explosion: 14 Points 105">
            <a:extLst>
              <a:ext uri="{FF2B5EF4-FFF2-40B4-BE49-F238E27FC236}">
                <a16:creationId xmlns:a16="http://schemas.microsoft.com/office/drawing/2014/main" id="{3B72E340-9184-42C4-A9C1-72811FB67F17}"/>
              </a:ext>
            </a:extLst>
          </p:cNvPr>
          <p:cNvSpPr/>
          <p:nvPr/>
        </p:nvSpPr>
        <p:spPr>
          <a:xfrm rot="3804621">
            <a:off x="5721103" y="4190052"/>
            <a:ext cx="3389097" cy="4126299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Explosion: 14 Points 106">
            <a:extLst>
              <a:ext uri="{FF2B5EF4-FFF2-40B4-BE49-F238E27FC236}">
                <a16:creationId xmlns:a16="http://schemas.microsoft.com/office/drawing/2014/main" id="{11684781-98A3-41B7-AA37-C2801A063403}"/>
              </a:ext>
            </a:extLst>
          </p:cNvPr>
          <p:cNvSpPr/>
          <p:nvPr/>
        </p:nvSpPr>
        <p:spPr>
          <a:xfrm rot="3804621">
            <a:off x="7086456" y="4788163"/>
            <a:ext cx="3389097" cy="4126299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xplosion: 14 Points 107">
            <a:extLst>
              <a:ext uri="{FF2B5EF4-FFF2-40B4-BE49-F238E27FC236}">
                <a16:creationId xmlns:a16="http://schemas.microsoft.com/office/drawing/2014/main" id="{8D9D745B-A005-4EB0-A2D9-1AE1486B4440}"/>
              </a:ext>
            </a:extLst>
          </p:cNvPr>
          <p:cNvSpPr/>
          <p:nvPr/>
        </p:nvSpPr>
        <p:spPr>
          <a:xfrm rot="3804621">
            <a:off x="7398745" y="4671131"/>
            <a:ext cx="3389097" cy="4126299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Equals 108">
            <a:extLst>
              <a:ext uri="{FF2B5EF4-FFF2-40B4-BE49-F238E27FC236}">
                <a16:creationId xmlns:a16="http://schemas.microsoft.com/office/drawing/2014/main" id="{6B6D9124-35B0-4762-B4E2-CBE54EFC0CF8}"/>
              </a:ext>
            </a:extLst>
          </p:cNvPr>
          <p:cNvSpPr/>
          <p:nvPr/>
        </p:nvSpPr>
        <p:spPr>
          <a:xfrm rot="16200000">
            <a:off x="-369258" y="5753208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Equals 109">
            <a:extLst>
              <a:ext uri="{FF2B5EF4-FFF2-40B4-BE49-F238E27FC236}">
                <a16:creationId xmlns:a16="http://schemas.microsoft.com/office/drawing/2014/main" id="{317EE5B9-BD92-4481-8B62-D649E385FE80}"/>
              </a:ext>
            </a:extLst>
          </p:cNvPr>
          <p:cNvSpPr/>
          <p:nvPr/>
        </p:nvSpPr>
        <p:spPr>
          <a:xfrm rot="10800000">
            <a:off x="-402236" y="5308250"/>
            <a:ext cx="1454572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Equals 110">
            <a:extLst>
              <a:ext uri="{FF2B5EF4-FFF2-40B4-BE49-F238E27FC236}">
                <a16:creationId xmlns:a16="http://schemas.microsoft.com/office/drawing/2014/main" id="{8F6F4A46-FB48-4618-B412-D6F025669F59}"/>
              </a:ext>
            </a:extLst>
          </p:cNvPr>
          <p:cNvSpPr/>
          <p:nvPr/>
        </p:nvSpPr>
        <p:spPr>
          <a:xfrm rot="16200000">
            <a:off x="-833480" y="5911184"/>
            <a:ext cx="2043522" cy="4033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Equals 111">
            <a:extLst>
              <a:ext uri="{FF2B5EF4-FFF2-40B4-BE49-F238E27FC236}">
                <a16:creationId xmlns:a16="http://schemas.microsoft.com/office/drawing/2014/main" id="{A32E6AB5-8884-4445-A125-48DCE4F79703}"/>
              </a:ext>
            </a:extLst>
          </p:cNvPr>
          <p:cNvSpPr/>
          <p:nvPr/>
        </p:nvSpPr>
        <p:spPr>
          <a:xfrm rot="10800000">
            <a:off x="4773970" y="4968159"/>
            <a:ext cx="327891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Equals 112">
            <a:extLst>
              <a:ext uri="{FF2B5EF4-FFF2-40B4-BE49-F238E27FC236}">
                <a16:creationId xmlns:a16="http://schemas.microsoft.com/office/drawing/2014/main" id="{9ACAD2F5-DDB7-48FE-B032-F055265DE3D7}"/>
              </a:ext>
            </a:extLst>
          </p:cNvPr>
          <p:cNvSpPr/>
          <p:nvPr/>
        </p:nvSpPr>
        <p:spPr>
          <a:xfrm rot="10800000">
            <a:off x="4926370" y="5120559"/>
            <a:ext cx="327891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Equals 113">
            <a:extLst>
              <a:ext uri="{FF2B5EF4-FFF2-40B4-BE49-F238E27FC236}">
                <a16:creationId xmlns:a16="http://schemas.microsoft.com/office/drawing/2014/main" id="{F32FD3B7-C944-4E09-A15F-DBE2F9B87280}"/>
              </a:ext>
            </a:extLst>
          </p:cNvPr>
          <p:cNvSpPr/>
          <p:nvPr/>
        </p:nvSpPr>
        <p:spPr>
          <a:xfrm rot="10800000">
            <a:off x="5078770" y="5272959"/>
            <a:ext cx="327891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Equals 114">
            <a:extLst>
              <a:ext uri="{FF2B5EF4-FFF2-40B4-BE49-F238E27FC236}">
                <a16:creationId xmlns:a16="http://schemas.microsoft.com/office/drawing/2014/main" id="{9B2FB843-04FB-490F-AF9C-D4565EB56D2A}"/>
              </a:ext>
            </a:extLst>
          </p:cNvPr>
          <p:cNvSpPr/>
          <p:nvPr/>
        </p:nvSpPr>
        <p:spPr>
          <a:xfrm rot="10800000">
            <a:off x="5231170" y="5425359"/>
            <a:ext cx="327891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Equals 115">
            <a:extLst>
              <a:ext uri="{FF2B5EF4-FFF2-40B4-BE49-F238E27FC236}">
                <a16:creationId xmlns:a16="http://schemas.microsoft.com/office/drawing/2014/main" id="{B0E3CB93-63D3-40F5-A34E-0DC5C3FB84A9}"/>
              </a:ext>
            </a:extLst>
          </p:cNvPr>
          <p:cNvSpPr/>
          <p:nvPr/>
        </p:nvSpPr>
        <p:spPr>
          <a:xfrm rot="10800000">
            <a:off x="-1575151" y="5581329"/>
            <a:ext cx="1454572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Equals 116">
            <a:extLst>
              <a:ext uri="{FF2B5EF4-FFF2-40B4-BE49-F238E27FC236}">
                <a16:creationId xmlns:a16="http://schemas.microsoft.com/office/drawing/2014/main" id="{02362BE1-49A6-4CA4-AE79-B0F6E76B23B7}"/>
              </a:ext>
            </a:extLst>
          </p:cNvPr>
          <p:cNvSpPr/>
          <p:nvPr/>
        </p:nvSpPr>
        <p:spPr>
          <a:xfrm rot="10800000">
            <a:off x="-97436" y="5613050"/>
            <a:ext cx="1454572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Equals 117">
            <a:extLst>
              <a:ext uri="{FF2B5EF4-FFF2-40B4-BE49-F238E27FC236}">
                <a16:creationId xmlns:a16="http://schemas.microsoft.com/office/drawing/2014/main" id="{6D554734-A087-4A56-B096-1B5D78264575}"/>
              </a:ext>
            </a:extLst>
          </p:cNvPr>
          <p:cNvSpPr/>
          <p:nvPr/>
        </p:nvSpPr>
        <p:spPr>
          <a:xfrm rot="10800000">
            <a:off x="-1892399" y="6065799"/>
            <a:ext cx="1454572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Equals 118">
            <a:extLst>
              <a:ext uri="{FF2B5EF4-FFF2-40B4-BE49-F238E27FC236}">
                <a16:creationId xmlns:a16="http://schemas.microsoft.com/office/drawing/2014/main" id="{39AC6EB2-5A27-47C4-ABA5-75D7C3DC6C65}"/>
              </a:ext>
            </a:extLst>
          </p:cNvPr>
          <p:cNvSpPr/>
          <p:nvPr/>
        </p:nvSpPr>
        <p:spPr>
          <a:xfrm rot="10800000">
            <a:off x="-1575150" y="6366430"/>
            <a:ext cx="1454572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Equals 119">
            <a:extLst>
              <a:ext uri="{FF2B5EF4-FFF2-40B4-BE49-F238E27FC236}">
                <a16:creationId xmlns:a16="http://schemas.microsoft.com/office/drawing/2014/main" id="{A9D93488-771A-488F-99C1-76B29B5FDA08}"/>
              </a:ext>
            </a:extLst>
          </p:cNvPr>
          <p:cNvSpPr/>
          <p:nvPr/>
        </p:nvSpPr>
        <p:spPr>
          <a:xfrm rot="16200000">
            <a:off x="-216858" y="5905608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Equals 120">
            <a:extLst>
              <a:ext uri="{FF2B5EF4-FFF2-40B4-BE49-F238E27FC236}">
                <a16:creationId xmlns:a16="http://schemas.microsoft.com/office/drawing/2014/main" id="{827ADAC5-6DD7-47D6-9A1A-483F39156C5B}"/>
              </a:ext>
            </a:extLst>
          </p:cNvPr>
          <p:cNvSpPr/>
          <p:nvPr/>
        </p:nvSpPr>
        <p:spPr>
          <a:xfrm rot="16200000">
            <a:off x="685980" y="5912748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2" name="Equals 121">
            <a:extLst>
              <a:ext uri="{FF2B5EF4-FFF2-40B4-BE49-F238E27FC236}">
                <a16:creationId xmlns:a16="http://schemas.microsoft.com/office/drawing/2014/main" id="{10860118-75BE-4B61-8D92-3A5BF80766BC}"/>
              </a:ext>
            </a:extLst>
          </p:cNvPr>
          <p:cNvSpPr/>
          <p:nvPr/>
        </p:nvSpPr>
        <p:spPr>
          <a:xfrm rot="16200000">
            <a:off x="282895" y="5753207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Equals 122">
            <a:extLst>
              <a:ext uri="{FF2B5EF4-FFF2-40B4-BE49-F238E27FC236}">
                <a16:creationId xmlns:a16="http://schemas.microsoft.com/office/drawing/2014/main" id="{3C7AE94A-7069-4EE6-8107-6F254CB9EB3E}"/>
              </a:ext>
            </a:extLst>
          </p:cNvPr>
          <p:cNvSpPr/>
          <p:nvPr/>
        </p:nvSpPr>
        <p:spPr>
          <a:xfrm rot="16200000">
            <a:off x="1198409" y="5859511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Equals 123">
            <a:extLst>
              <a:ext uri="{FF2B5EF4-FFF2-40B4-BE49-F238E27FC236}">
                <a16:creationId xmlns:a16="http://schemas.microsoft.com/office/drawing/2014/main" id="{6AA2E715-1128-4FB2-87D4-2734FF067DE8}"/>
              </a:ext>
            </a:extLst>
          </p:cNvPr>
          <p:cNvSpPr/>
          <p:nvPr/>
        </p:nvSpPr>
        <p:spPr>
          <a:xfrm rot="16200000">
            <a:off x="1758588" y="5848123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5" name="Equals 124">
            <a:extLst>
              <a:ext uri="{FF2B5EF4-FFF2-40B4-BE49-F238E27FC236}">
                <a16:creationId xmlns:a16="http://schemas.microsoft.com/office/drawing/2014/main" id="{B99F20E8-F606-4D61-A6FD-6A3E6635BCDB}"/>
              </a:ext>
            </a:extLst>
          </p:cNvPr>
          <p:cNvSpPr/>
          <p:nvPr/>
        </p:nvSpPr>
        <p:spPr>
          <a:xfrm rot="16200000">
            <a:off x="2254581" y="5830409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6" name="Equals 125">
            <a:extLst>
              <a:ext uri="{FF2B5EF4-FFF2-40B4-BE49-F238E27FC236}">
                <a16:creationId xmlns:a16="http://schemas.microsoft.com/office/drawing/2014/main" id="{120D2312-36E2-4A37-AC21-DBDFA9A287BA}"/>
              </a:ext>
            </a:extLst>
          </p:cNvPr>
          <p:cNvSpPr/>
          <p:nvPr/>
        </p:nvSpPr>
        <p:spPr>
          <a:xfrm rot="16200000">
            <a:off x="10981292" y="6101953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7" name="Equals 126">
            <a:extLst>
              <a:ext uri="{FF2B5EF4-FFF2-40B4-BE49-F238E27FC236}">
                <a16:creationId xmlns:a16="http://schemas.microsoft.com/office/drawing/2014/main" id="{8AF72568-83D9-4910-8075-A2E13AE2080C}"/>
              </a:ext>
            </a:extLst>
          </p:cNvPr>
          <p:cNvSpPr/>
          <p:nvPr/>
        </p:nvSpPr>
        <p:spPr>
          <a:xfrm rot="16200000">
            <a:off x="2767064" y="5816350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Equals 127">
            <a:extLst>
              <a:ext uri="{FF2B5EF4-FFF2-40B4-BE49-F238E27FC236}">
                <a16:creationId xmlns:a16="http://schemas.microsoft.com/office/drawing/2014/main" id="{32CF0B94-ECBB-4F87-892E-E3040C3E7AEC}"/>
              </a:ext>
            </a:extLst>
          </p:cNvPr>
          <p:cNvSpPr/>
          <p:nvPr/>
        </p:nvSpPr>
        <p:spPr>
          <a:xfrm rot="16200000">
            <a:off x="3128962" y="5931591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9" name="Equals 128">
            <a:extLst>
              <a:ext uri="{FF2B5EF4-FFF2-40B4-BE49-F238E27FC236}">
                <a16:creationId xmlns:a16="http://schemas.microsoft.com/office/drawing/2014/main" id="{0ABA13C4-3498-4C66-90DA-F2C3C618DF1A}"/>
              </a:ext>
            </a:extLst>
          </p:cNvPr>
          <p:cNvSpPr/>
          <p:nvPr/>
        </p:nvSpPr>
        <p:spPr>
          <a:xfrm rot="16200000">
            <a:off x="5188952" y="5839032"/>
            <a:ext cx="2583883" cy="702730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0" name="Equals 129">
            <a:extLst>
              <a:ext uri="{FF2B5EF4-FFF2-40B4-BE49-F238E27FC236}">
                <a16:creationId xmlns:a16="http://schemas.microsoft.com/office/drawing/2014/main" id="{5287350A-2F5F-4705-95DF-2066D0886ECF}"/>
              </a:ext>
            </a:extLst>
          </p:cNvPr>
          <p:cNvSpPr/>
          <p:nvPr/>
        </p:nvSpPr>
        <p:spPr>
          <a:xfrm rot="16200000">
            <a:off x="7573118" y="5996223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1" name="Equals 130">
            <a:extLst>
              <a:ext uri="{FF2B5EF4-FFF2-40B4-BE49-F238E27FC236}">
                <a16:creationId xmlns:a16="http://schemas.microsoft.com/office/drawing/2014/main" id="{B25C0BE2-3368-4B7A-8BEA-4F1DDD573E03}"/>
              </a:ext>
            </a:extLst>
          </p:cNvPr>
          <p:cNvSpPr/>
          <p:nvPr/>
        </p:nvSpPr>
        <p:spPr>
          <a:xfrm rot="16200000">
            <a:off x="10031077" y="6099348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2" name="Equals 131">
            <a:extLst>
              <a:ext uri="{FF2B5EF4-FFF2-40B4-BE49-F238E27FC236}">
                <a16:creationId xmlns:a16="http://schemas.microsoft.com/office/drawing/2014/main" id="{B6952515-7C6D-4BC9-9D5E-8C5108C1B939}"/>
              </a:ext>
            </a:extLst>
          </p:cNvPr>
          <p:cNvSpPr/>
          <p:nvPr/>
        </p:nvSpPr>
        <p:spPr>
          <a:xfrm rot="16200000">
            <a:off x="8206100" y="6010667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Equals 132">
            <a:extLst>
              <a:ext uri="{FF2B5EF4-FFF2-40B4-BE49-F238E27FC236}">
                <a16:creationId xmlns:a16="http://schemas.microsoft.com/office/drawing/2014/main" id="{47B3BE2D-3867-4DAC-B590-343C08B7323B}"/>
              </a:ext>
            </a:extLst>
          </p:cNvPr>
          <p:cNvSpPr/>
          <p:nvPr/>
        </p:nvSpPr>
        <p:spPr>
          <a:xfrm rot="16200000">
            <a:off x="8928393" y="6001079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4" name="Equals 133">
            <a:extLst>
              <a:ext uri="{FF2B5EF4-FFF2-40B4-BE49-F238E27FC236}">
                <a16:creationId xmlns:a16="http://schemas.microsoft.com/office/drawing/2014/main" id="{1ADE6AFD-FFE3-460A-AF49-F8EEA79F80AB}"/>
              </a:ext>
            </a:extLst>
          </p:cNvPr>
          <p:cNvSpPr/>
          <p:nvPr/>
        </p:nvSpPr>
        <p:spPr>
          <a:xfrm rot="16200000">
            <a:off x="9529813" y="5974682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Equals 134">
            <a:extLst>
              <a:ext uri="{FF2B5EF4-FFF2-40B4-BE49-F238E27FC236}">
                <a16:creationId xmlns:a16="http://schemas.microsoft.com/office/drawing/2014/main" id="{E9ABAD97-3C9F-41E0-93CF-DEAE7CA678C9}"/>
              </a:ext>
            </a:extLst>
          </p:cNvPr>
          <p:cNvSpPr/>
          <p:nvPr/>
        </p:nvSpPr>
        <p:spPr>
          <a:xfrm rot="16200000">
            <a:off x="10582569" y="6065799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Equals 135">
            <a:extLst>
              <a:ext uri="{FF2B5EF4-FFF2-40B4-BE49-F238E27FC236}">
                <a16:creationId xmlns:a16="http://schemas.microsoft.com/office/drawing/2014/main" id="{CBCC0CD5-B6BB-48F1-BFDE-2E3CF4474CE4}"/>
              </a:ext>
            </a:extLst>
          </p:cNvPr>
          <p:cNvSpPr/>
          <p:nvPr/>
        </p:nvSpPr>
        <p:spPr>
          <a:xfrm rot="16200000">
            <a:off x="4464717" y="5792713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7" name="Equals 136">
            <a:extLst>
              <a:ext uri="{FF2B5EF4-FFF2-40B4-BE49-F238E27FC236}">
                <a16:creationId xmlns:a16="http://schemas.microsoft.com/office/drawing/2014/main" id="{292488DD-E6D8-4C0E-86F5-1D1FE8275156}"/>
              </a:ext>
            </a:extLst>
          </p:cNvPr>
          <p:cNvSpPr/>
          <p:nvPr/>
        </p:nvSpPr>
        <p:spPr>
          <a:xfrm rot="16200000">
            <a:off x="4092975" y="5792714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8" name="Equals 137">
            <a:extLst>
              <a:ext uri="{FF2B5EF4-FFF2-40B4-BE49-F238E27FC236}">
                <a16:creationId xmlns:a16="http://schemas.microsoft.com/office/drawing/2014/main" id="{61397B67-FC25-4398-88CB-CD14E8091433}"/>
              </a:ext>
            </a:extLst>
          </p:cNvPr>
          <p:cNvSpPr/>
          <p:nvPr/>
        </p:nvSpPr>
        <p:spPr>
          <a:xfrm rot="16200000">
            <a:off x="3689787" y="5762518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9" name="Equals 138">
            <a:extLst>
              <a:ext uri="{FF2B5EF4-FFF2-40B4-BE49-F238E27FC236}">
                <a16:creationId xmlns:a16="http://schemas.microsoft.com/office/drawing/2014/main" id="{DE31B3F0-A377-4125-9920-C275F37BFCB8}"/>
              </a:ext>
            </a:extLst>
          </p:cNvPr>
          <p:cNvSpPr/>
          <p:nvPr/>
        </p:nvSpPr>
        <p:spPr>
          <a:xfrm rot="16200000">
            <a:off x="5881101" y="6050323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Equals 139">
            <a:extLst>
              <a:ext uri="{FF2B5EF4-FFF2-40B4-BE49-F238E27FC236}">
                <a16:creationId xmlns:a16="http://schemas.microsoft.com/office/drawing/2014/main" id="{9A91029B-3165-4CA9-AB9F-45D832CFDF3B}"/>
              </a:ext>
            </a:extLst>
          </p:cNvPr>
          <p:cNvSpPr/>
          <p:nvPr/>
        </p:nvSpPr>
        <p:spPr>
          <a:xfrm rot="16200000">
            <a:off x="6349653" y="6020368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Equals 140">
            <a:extLst>
              <a:ext uri="{FF2B5EF4-FFF2-40B4-BE49-F238E27FC236}">
                <a16:creationId xmlns:a16="http://schemas.microsoft.com/office/drawing/2014/main" id="{8AA2D8DC-8BB3-48DD-8B08-0CB9178CC9BB}"/>
              </a:ext>
            </a:extLst>
          </p:cNvPr>
          <p:cNvSpPr/>
          <p:nvPr/>
        </p:nvSpPr>
        <p:spPr>
          <a:xfrm rot="16200000">
            <a:off x="6967756" y="6010667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2" name="Explosion: 14 Points 141">
            <a:extLst>
              <a:ext uri="{FF2B5EF4-FFF2-40B4-BE49-F238E27FC236}">
                <a16:creationId xmlns:a16="http://schemas.microsoft.com/office/drawing/2014/main" id="{EA774169-C567-4568-9ABC-A0CFF1D1D44F}"/>
              </a:ext>
            </a:extLst>
          </p:cNvPr>
          <p:cNvSpPr/>
          <p:nvPr/>
        </p:nvSpPr>
        <p:spPr>
          <a:xfrm rot="16200000">
            <a:off x="8243349" y="1559640"/>
            <a:ext cx="1074503" cy="5910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Explosion: 14 Points 142">
            <a:extLst>
              <a:ext uri="{FF2B5EF4-FFF2-40B4-BE49-F238E27FC236}">
                <a16:creationId xmlns:a16="http://schemas.microsoft.com/office/drawing/2014/main" id="{4CC29B25-EFF3-4F5D-8AF5-95EC25D9B24E}"/>
              </a:ext>
            </a:extLst>
          </p:cNvPr>
          <p:cNvSpPr/>
          <p:nvPr/>
        </p:nvSpPr>
        <p:spPr>
          <a:xfrm rot="16200000">
            <a:off x="8037607" y="2267686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Explosion: 14 Points 143">
            <a:extLst>
              <a:ext uri="{FF2B5EF4-FFF2-40B4-BE49-F238E27FC236}">
                <a16:creationId xmlns:a16="http://schemas.microsoft.com/office/drawing/2014/main" id="{5C2D2516-B79F-43B4-B778-4A76C92EAB3A}"/>
              </a:ext>
            </a:extLst>
          </p:cNvPr>
          <p:cNvSpPr/>
          <p:nvPr/>
        </p:nvSpPr>
        <p:spPr>
          <a:xfrm rot="16200000">
            <a:off x="7094530" y="2420865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Explosion: 14 Points 144">
            <a:extLst>
              <a:ext uri="{FF2B5EF4-FFF2-40B4-BE49-F238E27FC236}">
                <a16:creationId xmlns:a16="http://schemas.microsoft.com/office/drawing/2014/main" id="{35473717-6158-407A-8D99-4BF75802C29A}"/>
              </a:ext>
            </a:extLst>
          </p:cNvPr>
          <p:cNvSpPr/>
          <p:nvPr/>
        </p:nvSpPr>
        <p:spPr>
          <a:xfrm rot="16200000">
            <a:off x="6830803" y="1595130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Lightning Bolt 145">
            <a:extLst>
              <a:ext uri="{FF2B5EF4-FFF2-40B4-BE49-F238E27FC236}">
                <a16:creationId xmlns:a16="http://schemas.microsoft.com/office/drawing/2014/main" id="{64DF21D0-FBEF-4DF6-A44C-57B50F812C5F}"/>
              </a:ext>
            </a:extLst>
          </p:cNvPr>
          <p:cNvSpPr/>
          <p:nvPr/>
        </p:nvSpPr>
        <p:spPr>
          <a:xfrm rot="8512477">
            <a:off x="8229886" y="1742126"/>
            <a:ext cx="96468" cy="1405319"/>
          </a:xfrm>
          <a:prstGeom prst="lightningBol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Lightning Bolt 146">
            <a:extLst>
              <a:ext uri="{FF2B5EF4-FFF2-40B4-BE49-F238E27FC236}">
                <a16:creationId xmlns:a16="http://schemas.microsoft.com/office/drawing/2014/main" id="{4E110140-C5B8-485B-92C2-7BE62C4610F6}"/>
              </a:ext>
            </a:extLst>
          </p:cNvPr>
          <p:cNvSpPr/>
          <p:nvPr/>
        </p:nvSpPr>
        <p:spPr>
          <a:xfrm rot="1581339">
            <a:off x="8848796" y="1220907"/>
            <a:ext cx="96468" cy="1405319"/>
          </a:xfrm>
          <a:prstGeom prst="lightningBol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Lightning Bolt 147">
            <a:extLst>
              <a:ext uri="{FF2B5EF4-FFF2-40B4-BE49-F238E27FC236}">
                <a16:creationId xmlns:a16="http://schemas.microsoft.com/office/drawing/2014/main" id="{A0D2CBD5-5337-4FD1-BBAD-03AC164BEB80}"/>
              </a:ext>
            </a:extLst>
          </p:cNvPr>
          <p:cNvSpPr/>
          <p:nvPr/>
        </p:nvSpPr>
        <p:spPr>
          <a:xfrm rot="19905054">
            <a:off x="7920974" y="2320201"/>
            <a:ext cx="96468" cy="1405319"/>
          </a:xfrm>
          <a:prstGeom prst="lightningBol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Explosion: 14 Points 148">
            <a:extLst>
              <a:ext uri="{FF2B5EF4-FFF2-40B4-BE49-F238E27FC236}">
                <a16:creationId xmlns:a16="http://schemas.microsoft.com/office/drawing/2014/main" id="{2E108FDA-CE2E-4259-9BF0-FDA6F31EFB20}"/>
              </a:ext>
            </a:extLst>
          </p:cNvPr>
          <p:cNvSpPr/>
          <p:nvPr/>
        </p:nvSpPr>
        <p:spPr>
          <a:xfrm rot="16200000">
            <a:off x="8528397" y="1248644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Explosion: 14 Points 149">
            <a:extLst>
              <a:ext uri="{FF2B5EF4-FFF2-40B4-BE49-F238E27FC236}">
                <a16:creationId xmlns:a16="http://schemas.microsoft.com/office/drawing/2014/main" id="{893EA696-CF71-4585-94C6-7AC2B10DE745}"/>
              </a:ext>
            </a:extLst>
          </p:cNvPr>
          <p:cNvSpPr/>
          <p:nvPr/>
        </p:nvSpPr>
        <p:spPr>
          <a:xfrm rot="16200000">
            <a:off x="7541729" y="1781066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Explosion: 14 Points 150">
            <a:extLst>
              <a:ext uri="{FF2B5EF4-FFF2-40B4-BE49-F238E27FC236}">
                <a16:creationId xmlns:a16="http://schemas.microsoft.com/office/drawing/2014/main" id="{71187CB5-3206-47BB-9537-CD66BCC96C46}"/>
              </a:ext>
            </a:extLst>
          </p:cNvPr>
          <p:cNvSpPr/>
          <p:nvPr/>
        </p:nvSpPr>
        <p:spPr>
          <a:xfrm rot="16200000">
            <a:off x="7276078" y="1062785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Explosion: 14 Points 151">
            <a:extLst>
              <a:ext uri="{FF2B5EF4-FFF2-40B4-BE49-F238E27FC236}">
                <a16:creationId xmlns:a16="http://schemas.microsoft.com/office/drawing/2014/main" id="{654AA464-2024-47F1-96E5-6B5C78EBB4DC}"/>
              </a:ext>
            </a:extLst>
          </p:cNvPr>
          <p:cNvSpPr/>
          <p:nvPr/>
        </p:nvSpPr>
        <p:spPr>
          <a:xfrm rot="16200000">
            <a:off x="7727470" y="1019855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Cylinder 152">
            <a:extLst>
              <a:ext uri="{FF2B5EF4-FFF2-40B4-BE49-F238E27FC236}">
                <a16:creationId xmlns:a16="http://schemas.microsoft.com/office/drawing/2014/main" id="{E26587D3-915A-4721-95C6-371CB837E57A}"/>
              </a:ext>
            </a:extLst>
          </p:cNvPr>
          <p:cNvSpPr/>
          <p:nvPr/>
        </p:nvSpPr>
        <p:spPr>
          <a:xfrm>
            <a:off x="343249" y="5545868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Cylinder 153">
            <a:extLst>
              <a:ext uri="{FF2B5EF4-FFF2-40B4-BE49-F238E27FC236}">
                <a16:creationId xmlns:a16="http://schemas.microsoft.com/office/drawing/2014/main" id="{F062F953-986E-4001-8DCF-4F786F884782}"/>
              </a:ext>
            </a:extLst>
          </p:cNvPr>
          <p:cNvSpPr/>
          <p:nvPr/>
        </p:nvSpPr>
        <p:spPr>
          <a:xfrm>
            <a:off x="495649" y="5698268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Cylinder 154">
            <a:extLst>
              <a:ext uri="{FF2B5EF4-FFF2-40B4-BE49-F238E27FC236}">
                <a16:creationId xmlns:a16="http://schemas.microsoft.com/office/drawing/2014/main" id="{B5403695-9BB5-434C-B201-E277260FA6D3}"/>
              </a:ext>
            </a:extLst>
          </p:cNvPr>
          <p:cNvSpPr/>
          <p:nvPr/>
        </p:nvSpPr>
        <p:spPr>
          <a:xfrm>
            <a:off x="1053210" y="5894970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Cylinder 155">
            <a:extLst>
              <a:ext uri="{FF2B5EF4-FFF2-40B4-BE49-F238E27FC236}">
                <a16:creationId xmlns:a16="http://schemas.microsoft.com/office/drawing/2014/main" id="{64D52E02-70F6-45BD-AB86-EAAA238BFA47}"/>
              </a:ext>
            </a:extLst>
          </p:cNvPr>
          <p:cNvSpPr/>
          <p:nvPr/>
        </p:nvSpPr>
        <p:spPr>
          <a:xfrm>
            <a:off x="1894880" y="6002924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Cylinder 156">
            <a:extLst>
              <a:ext uri="{FF2B5EF4-FFF2-40B4-BE49-F238E27FC236}">
                <a16:creationId xmlns:a16="http://schemas.microsoft.com/office/drawing/2014/main" id="{2C731F58-035E-4CFE-92E4-917ED8573E33}"/>
              </a:ext>
            </a:extLst>
          </p:cNvPr>
          <p:cNvSpPr/>
          <p:nvPr/>
        </p:nvSpPr>
        <p:spPr>
          <a:xfrm flipH="1">
            <a:off x="535661" y="3554142"/>
            <a:ext cx="136235" cy="347433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Cylinder 157">
            <a:extLst>
              <a:ext uri="{FF2B5EF4-FFF2-40B4-BE49-F238E27FC236}">
                <a16:creationId xmlns:a16="http://schemas.microsoft.com/office/drawing/2014/main" id="{735FBFEB-EAF2-41CE-81AF-3AD78B468AB8}"/>
              </a:ext>
            </a:extLst>
          </p:cNvPr>
          <p:cNvSpPr/>
          <p:nvPr/>
        </p:nvSpPr>
        <p:spPr>
          <a:xfrm>
            <a:off x="3052401" y="6067623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Cylinder 158">
            <a:extLst>
              <a:ext uri="{FF2B5EF4-FFF2-40B4-BE49-F238E27FC236}">
                <a16:creationId xmlns:a16="http://schemas.microsoft.com/office/drawing/2014/main" id="{357D2A02-63D0-485B-9BA6-F7C253599AD1}"/>
              </a:ext>
            </a:extLst>
          </p:cNvPr>
          <p:cNvSpPr/>
          <p:nvPr/>
        </p:nvSpPr>
        <p:spPr>
          <a:xfrm>
            <a:off x="4357570" y="6029125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Cylinder 159">
            <a:extLst>
              <a:ext uri="{FF2B5EF4-FFF2-40B4-BE49-F238E27FC236}">
                <a16:creationId xmlns:a16="http://schemas.microsoft.com/office/drawing/2014/main" id="{0515B1EA-7EA4-4473-8F52-52D33EF9CD6C}"/>
              </a:ext>
            </a:extLst>
          </p:cNvPr>
          <p:cNvSpPr/>
          <p:nvPr/>
        </p:nvSpPr>
        <p:spPr>
          <a:xfrm>
            <a:off x="10537403" y="1230218"/>
            <a:ext cx="1694035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1" name="Cylinder 160">
            <a:extLst>
              <a:ext uri="{FF2B5EF4-FFF2-40B4-BE49-F238E27FC236}">
                <a16:creationId xmlns:a16="http://schemas.microsoft.com/office/drawing/2014/main" id="{585E4518-9059-4A17-93D9-E6BB73D6E3EE}"/>
              </a:ext>
            </a:extLst>
          </p:cNvPr>
          <p:cNvSpPr/>
          <p:nvPr/>
        </p:nvSpPr>
        <p:spPr>
          <a:xfrm>
            <a:off x="5939220" y="5925897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Cylinder 161">
            <a:extLst>
              <a:ext uri="{FF2B5EF4-FFF2-40B4-BE49-F238E27FC236}">
                <a16:creationId xmlns:a16="http://schemas.microsoft.com/office/drawing/2014/main" id="{9B30D333-B677-439E-8A83-9D60A8F398A9}"/>
              </a:ext>
            </a:extLst>
          </p:cNvPr>
          <p:cNvSpPr/>
          <p:nvPr/>
        </p:nvSpPr>
        <p:spPr>
          <a:xfrm>
            <a:off x="7246863" y="5850668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Cylinder 162">
            <a:extLst>
              <a:ext uri="{FF2B5EF4-FFF2-40B4-BE49-F238E27FC236}">
                <a16:creationId xmlns:a16="http://schemas.microsoft.com/office/drawing/2014/main" id="{01C1E24F-FAC0-4DCA-8ABA-05329DDFC0FF}"/>
              </a:ext>
            </a:extLst>
          </p:cNvPr>
          <p:cNvSpPr/>
          <p:nvPr/>
        </p:nvSpPr>
        <p:spPr>
          <a:xfrm>
            <a:off x="8689496" y="5841701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ylinder 163">
            <a:extLst>
              <a:ext uri="{FF2B5EF4-FFF2-40B4-BE49-F238E27FC236}">
                <a16:creationId xmlns:a16="http://schemas.microsoft.com/office/drawing/2014/main" id="{41961EFF-FBB6-47C1-9A57-052E5BC0875A}"/>
              </a:ext>
            </a:extLst>
          </p:cNvPr>
          <p:cNvSpPr/>
          <p:nvPr/>
        </p:nvSpPr>
        <p:spPr>
          <a:xfrm>
            <a:off x="10324050" y="5781236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Cylinder 164">
            <a:extLst>
              <a:ext uri="{FF2B5EF4-FFF2-40B4-BE49-F238E27FC236}">
                <a16:creationId xmlns:a16="http://schemas.microsoft.com/office/drawing/2014/main" id="{FAEEE3FB-311C-448E-A0BE-518F65512B9B}"/>
              </a:ext>
            </a:extLst>
          </p:cNvPr>
          <p:cNvSpPr/>
          <p:nvPr/>
        </p:nvSpPr>
        <p:spPr>
          <a:xfrm>
            <a:off x="11421188" y="5800112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ylinder 165">
            <a:extLst>
              <a:ext uri="{FF2B5EF4-FFF2-40B4-BE49-F238E27FC236}">
                <a16:creationId xmlns:a16="http://schemas.microsoft.com/office/drawing/2014/main" id="{5E934BA1-0E44-412A-A49A-8DA2141B7A3C}"/>
              </a:ext>
            </a:extLst>
          </p:cNvPr>
          <p:cNvSpPr/>
          <p:nvPr/>
        </p:nvSpPr>
        <p:spPr>
          <a:xfrm>
            <a:off x="11141813" y="2007847"/>
            <a:ext cx="160241" cy="347433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Cylinder 166">
            <a:extLst>
              <a:ext uri="{FF2B5EF4-FFF2-40B4-BE49-F238E27FC236}">
                <a16:creationId xmlns:a16="http://schemas.microsoft.com/office/drawing/2014/main" id="{101E7ED5-F8B0-49A5-9737-AEB766D7565F}"/>
              </a:ext>
            </a:extLst>
          </p:cNvPr>
          <p:cNvSpPr/>
          <p:nvPr/>
        </p:nvSpPr>
        <p:spPr>
          <a:xfrm>
            <a:off x="11878173" y="1936290"/>
            <a:ext cx="160241" cy="347433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Cylinder 167">
            <a:extLst>
              <a:ext uri="{FF2B5EF4-FFF2-40B4-BE49-F238E27FC236}">
                <a16:creationId xmlns:a16="http://schemas.microsoft.com/office/drawing/2014/main" id="{E2B5918E-19FA-46BB-B1FF-7B30D2D5F5C7}"/>
              </a:ext>
            </a:extLst>
          </p:cNvPr>
          <p:cNvSpPr/>
          <p:nvPr/>
        </p:nvSpPr>
        <p:spPr>
          <a:xfrm flipH="1">
            <a:off x="992861" y="4011342"/>
            <a:ext cx="136235" cy="347433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hought Bubble: Cloud 168">
            <a:extLst>
              <a:ext uri="{FF2B5EF4-FFF2-40B4-BE49-F238E27FC236}">
                <a16:creationId xmlns:a16="http://schemas.microsoft.com/office/drawing/2014/main" id="{7BE87F6B-FB26-48F3-B724-097853E63613}"/>
              </a:ext>
            </a:extLst>
          </p:cNvPr>
          <p:cNvSpPr/>
          <p:nvPr/>
        </p:nvSpPr>
        <p:spPr>
          <a:xfrm>
            <a:off x="3602808" y="655765"/>
            <a:ext cx="3298227" cy="18036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473B81D3-D9D6-45FD-8CE1-2808A4BE99AB}"/>
              </a:ext>
            </a:extLst>
          </p:cNvPr>
          <p:cNvSpPr txBox="1"/>
          <p:nvPr/>
        </p:nvSpPr>
        <p:spPr>
          <a:xfrm>
            <a:off x="4457401" y="1047202"/>
            <a:ext cx="2398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5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7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1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9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1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9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0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4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1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0" dur="2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110" grpId="0" animBg="1"/>
      <p:bldP spid="1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9F4F26-BAE4-4F9E-ADA7-4C658A901B43}"/>
              </a:ext>
            </a:extLst>
          </p:cNvPr>
          <p:cNvSpPr txBox="1"/>
          <p:nvPr/>
        </p:nvSpPr>
        <p:spPr>
          <a:xfrm>
            <a:off x="304800" y="274320"/>
            <a:ext cx="9585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1E98D1-FDE7-4D44-8B29-55DC15FD193E}"/>
              </a:ext>
            </a:extLst>
          </p:cNvPr>
          <p:cNvSpPr txBox="1"/>
          <p:nvPr/>
        </p:nvSpPr>
        <p:spPr>
          <a:xfrm>
            <a:off x="304800" y="1520368"/>
            <a:ext cx="6659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লাল দলঃ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১২১৪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১৫১৬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১৮১৯                 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২১২২                          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AA6C2F87-5076-436F-873B-B6E215D84223}"/>
              </a:ext>
            </a:extLst>
          </p:cNvPr>
          <p:cNvSpPr/>
          <p:nvPr/>
        </p:nvSpPr>
        <p:spPr>
          <a:xfrm>
            <a:off x="0" y="3105865"/>
            <a:ext cx="19050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5CCDB-6B0E-45CA-A8CD-4D20321CA324}"/>
              </a:ext>
            </a:extLst>
          </p:cNvPr>
          <p:cNvSpPr txBox="1"/>
          <p:nvPr/>
        </p:nvSpPr>
        <p:spPr>
          <a:xfrm>
            <a:off x="4922520" y="1474649"/>
            <a:ext cx="1874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সবুজ দলঃ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১৫১২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১৩১২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১২১১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১৩১৫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6F9B4260-2ABD-42E4-9FDF-9E3FBEF741CC}"/>
              </a:ext>
            </a:extLst>
          </p:cNvPr>
          <p:cNvSpPr/>
          <p:nvPr/>
        </p:nvSpPr>
        <p:spPr>
          <a:xfrm>
            <a:off x="4053840" y="2834640"/>
            <a:ext cx="2743200" cy="1173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C4F4-19F6-4818-8BAB-6BFF383F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2" y="0"/>
            <a:ext cx="8300894" cy="1554548"/>
          </a:xfrm>
        </p:spPr>
        <p:txBody>
          <a:bodyPr>
            <a:norm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5A88C6-B2B9-4EEB-9380-743F1DB17633}"/>
              </a:ext>
            </a:extLst>
          </p:cNvPr>
          <p:cNvSpPr txBox="1"/>
          <p:nvPr/>
        </p:nvSpPr>
        <p:spPr>
          <a:xfrm>
            <a:off x="883403" y="1286359"/>
            <a:ext cx="24487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১২৩৪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১৫১২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১৩১৪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১৪১২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EE42AC82-455A-4508-89C5-CB99DA5D7077}"/>
              </a:ext>
            </a:extLst>
          </p:cNvPr>
          <p:cNvSpPr/>
          <p:nvPr/>
        </p:nvSpPr>
        <p:spPr>
          <a:xfrm>
            <a:off x="604432" y="4656960"/>
            <a:ext cx="1995665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72667D44-BE57-4AF7-96F5-E5A2B8F82FBE}"/>
              </a:ext>
            </a:extLst>
          </p:cNvPr>
          <p:cNvSpPr/>
          <p:nvPr/>
        </p:nvSpPr>
        <p:spPr>
          <a:xfrm>
            <a:off x="4478235" y="4702679"/>
            <a:ext cx="1995665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67A68-6BB1-492B-89F1-B8E60665ECF0}"/>
              </a:ext>
            </a:extLst>
          </p:cNvPr>
          <p:cNvSpPr txBox="1"/>
          <p:nvPr/>
        </p:nvSpPr>
        <p:spPr>
          <a:xfrm>
            <a:off x="5098167" y="1720312"/>
            <a:ext cx="5812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২১১৩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৩২১২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১৪২১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১৩২১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১২৪৩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1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C998D4-3001-4A02-A5F2-93BF87B87739}"/>
              </a:ext>
            </a:extLst>
          </p:cNvPr>
          <p:cNvSpPr txBox="1"/>
          <p:nvPr/>
        </p:nvSpPr>
        <p:spPr>
          <a:xfrm>
            <a:off x="836908" y="898901"/>
            <a:ext cx="4029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নিরাময়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88CB1-5ED1-479A-9B44-0AAE8316DDAC}"/>
              </a:ext>
            </a:extLst>
          </p:cNvPr>
          <p:cNvSpPr txBox="1"/>
          <p:nvPr/>
        </p:nvSpPr>
        <p:spPr>
          <a:xfrm>
            <a:off x="1162373" y="2944678"/>
            <a:ext cx="7904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নিজে এবং পারগ শিশু দ্বারা অপারগ শিশুকে নিরাময় দিবে।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0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06E87F-3CC9-48E3-B485-C87886C4ED78}"/>
              </a:ext>
            </a:extLst>
          </p:cNvPr>
          <p:cNvSpPr txBox="1"/>
          <p:nvPr/>
        </p:nvSpPr>
        <p:spPr>
          <a:xfrm>
            <a:off x="1611824" y="542441"/>
            <a:ext cx="562588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2CAA92-D83B-491B-898F-C1A2CD4C1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36" y="2959610"/>
            <a:ext cx="3497371" cy="35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8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F8150092-088B-4651-B821-98A0266FBF59}"/>
              </a:ext>
            </a:extLst>
          </p:cNvPr>
          <p:cNvSpPr/>
          <p:nvPr/>
        </p:nvSpPr>
        <p:spPr>
          <a:xfrm>
            <a:off x="3673113" y="3501481"/>
            <a:ext cx="5246557" cy="34477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6126F623-F820-4F56-A2E8-13CAB721E53D}"/>
              </a:ext>
            </a:extLst>
          </p:cNvPr>
          <p:cNvSpPr/>
          <p:nvPr/>
        </p:nvSpPr>
        <p:spPr>
          <a:xfrm>
            <a:off x="3687579" y="4961744"/>
            <a:ext cx="884420" cy="1154242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90009071-9D25-4617-976F-4CB6D7BF9574}"/>
              </a:ext>
            </a:extLst>
          </p:cNvPr>
          <p:cNvSpPr/>
          <p:nvPr/>
        </p:nvSpPr>
        <p:spPr>
          <a:xfrm>
            <a:off x="8049716" y="4844321"/>
            <a:ext cx="884420" cy="1154242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88BDCB9-8E1A-446C-86E1-7B2F9162FECE}"/>
              </a:ext>
            </a:extLst>
          </p:cNvPr>
          <p:cNvSpPr/>
          <p:nvPr/>
        </p:nvSpPr>
        <p:spPr>
          <a:xfrm>
            <a:off x="5486398" y="4961744"/>
            <a:ext cx="609602" cy="1873770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77162E37-94A7-4F66-BA01-E97962B70FEE}"/>
              </a:ext>
            </a:extLst>
          </p:cNvPr>
          <p:cNvSpPr/>
          <p:nvPr/>
        </p:nvSpPr>
        <p:spPr>
          <a:xfrm>
            <a:off x="6066017" y="4961744"/>
            <a:ext cx="609602" cy="1873770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AF24051-FBFD-4A81-AC77-A705FC9B7327}"/>
              </a:ext>
            </a:extLst>
          </p:cNvPr>
          <p:cNvSpPr/>
          <p:nvPr/>
        </p:nvSpPr>
        <p:spPr>
          <a:xfrm>
            <a:off x="2438350" y="616760"/>
            <a:ext cx="6955436" cy="2948817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066C4EE2-C154-46CE-A050-C500D1F06660}"/>
              </a:ext>
            </a:extLst>
          </p:cNvPr>
          <p:cNvSpPr/>
          <p:nvPr/>
        </p:nvSpPr>
        <p:spPr>
          <a:xfrm rot="5400000">
            <a:off x="9361766" y="5710605"/>
            <a:ext cx="884420" cy="173968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0A467E10-6A4E-40EA-9580-96374AEB476B}"/>
              </a:ext>
            </a:extLst>
          </p:cNvPr>
          <p:cNvSpPr/>
          <p:nvPr/>
        </p:nvSpPr>
        <p:spPr>
          <a:xfrm rot="5400000">
            <a:off x="2548336" y="3169741"/>
            <a:ext cx="734386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A9DAC3E2-8456-4608-8399-129061CB4EE7}"/>
              </a:ext>
            </a:extLst>
          </p:cNvPr>
          <p:cNvSpPr/>
          <p:nvPr/>
        </p:nvSpPr>
        <p:spPr>
          <a:xfrm rot="5400000">
            <a:off x="961881" y="3058753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Beveled 10">
            <a:extLst>
              <a:ext uri="{FF2B5EF4-FFF2-40B4-BE49-F238E27FC236}">
                <a16:creationId xmlns:a16="http://schemas.microsoft.com/office/drawing/2014/main" id="{AAC307D0-0EA9-4A39-9B13-A53A7CAE41A2}"/>
              </a:ext>
            </a:extLst>
          </p:cNvPr>
          <p:cNvSpPr/>
          <p:nvPr/>
        </p:nvSpPr>
        <p:spPr>
          <a:xfrm rot="5400000">
            <a:off x="-544029" y="3087618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9246E8D4-7F97-4AF8-8C52-70A053884EB3}"/>
              </a:ext>
            </a:extLst>
          </p:cNvPr>
          <p:cNvSpPr/>
          <p:nvPr/>
        </p:nvSpPr>
        <p:spPr>
          <a:xfrm rot="5400000">
            <a:off x="-499052" y="395029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E3B0EEBC-4A84-48B2-859F-9A4C5C28B203}"/>
              </a:ext>
            </a:extLst>
          </p:cNvPr>
          <p:cNvSpPr/>
          <p:nvPr/>
        </p:nvSpPr>
        <p:spPr>
          <a:xfrm rot="5400000">
            <a:off x="953526" y="3928554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ABB1D6B4-2948-4CB0-BEB5-99E65690160B}"/>
              </a:ext>
            </a:extLst>
          </p:cNvPr>
          <p:cNvSpPr/>
          <p:nvPr/>
        </p:nvSpPr>
        <p:spPr>
          <a:xfrm rot="5400000">
            <a:off x="2464574" y="3934293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2E5C92C6-FFBA-4EC5-855C-2B7677207CE4}"/>
              </a:ext>
            </a:extLst>
          </p:cNvPr>
          <p:cNvSpPr/>
          <p:nvPr/>
        </p:nvSpPr>
        <p:spPr>
          <a:xfrm rot="5400000">
            <a:off x="-490306" y="478123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Beveled 15">
            <a:extLst>
              <a:ext uri="{FF2B5EF4-FFF2-40B4-BE49-F238E27FC236}">
                <a16:creationId xmlns:a16="http://schemas.microsoft.com/office/drawing/2014/main" id="{1CFE96DD-2470-4183-B802-D2D9A26F24E7}"/>
              </a:ext>
            </a:extLst>
          </p:cNvPr>
          <p:cNvSpPr/>
          <p:nvPr/>
        </p:nvSpPr>
        <p:spPr>
          <a:xfrm rot="5400000">
            <a:off x="972485" y="4791230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Beveled 16">
            <a:extLst>
              <a:ext uri="{FF2B5EF4-FFF2-40B4-BE49-F238E27FC236}">
                <a16:creationId xmlns:a16="http://schemas.microsoft.com/office/drawing/2014/main" id="{927BCA36-4385-40A4-9386-8FC4DF547F4E}"/>
              </a:ext>
            </a:extLst>
          </p:cNvPr>
          <p:cNvSpPr/>
          <p:nvPr/>
        </p:nvSpPr>
        <p:spPr>
          <a:xfrm rot="5400000">
            <a:off x="2478995" y="4781237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Beveled 17">
            <a:extLst>
              <a:ext uri="{FF2B5EF4-FFF2-40B4-BE49-F238E27FC236}">
                <a16:creationId xmlns:a16="http://schemas.microsoft.com/office/drawing/2014/main" id="{B762E5D3-3111-4E53-BCF2-9528AFB4D3A9}"/>
              </a:ext>
            </a:extLst>
          </p:cNvPr>
          <p:cNvSpPr/>
          <p:nvPr/>
        </p:nvSpPr>
        <p:spPr>
          <a:xfrm rot="5400000">
            <a:off x="-499051" y="5675651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Beveled 18">
            <a:extLst>
              <a:ext uri="{FF2B5EF4-FFF2-40B4-BE49-F238E27FC236}">
                <a16:creationId xmlns:a16="http://schemas.microsoft.com/office/drawing/2014/main" id="{D24C8A3A-6F64-4D53-BA39-D92498C54CB3}"/>
              </a:ext>
            </a:extLst>
          </p:cNvPr>
          <p:cNvSpPr/>
          <p:nvPr/>
        </p:nvSpPr>
        <p:spPr>
          <a:xfrm rot="5400000">
            <a:off x="963740" y="566815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Beveled 19">
            <a:extLst>
              <a:ext uri="{FF2B5EF4-FFF2-40B4-BE49-F238E27FC236}">
                <a16:creationId xmlns:a16="http://schemas.microsoft.com/office/drawing/2014/main" id="{1BDD82F4-77AF-4802-8041-353692E10C81}"/>
              </a:ext>
            </a:extLst>
          </p:cNvPr>
          <p:cNvSpPr/>
          <p:nvPr/>
        </p:nvSpPr>
        <p:spPr>
          <a:xfrm rot="5400000">
            <a:off x="2478996" y="566815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8ED9D418-C6AC-4275-8139-13CB74859F9A}"/>
              </a:ext>
            </a:extLst>
          </p:cNvPr>
          <p:cNvSpPr/>
          <p:nvPr/>
        </p:nvSpPr>
        <p:spPr>
          <a:xfrm rot="5400000">
            <a:off x="9478702" y="262269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Beveled 21">
            <a:extLst>
              <a:ext uri="{FF2B5EF4-FFF2-40B4-BE49-F238E27FC236}">
                <a16:creationId xmlns:a16="http://schemas.microsoft.com/office/drawing/2014/main" id="{BD2F8B33-AF1A-4390-B29A-B069812DBE6C}"/>
              </a:ext>
            </a:extLst>
          </p:cNvPr>
          <p:cNvSpPr/>
          <p:nvPr/>
        </p:nvSpPr>
        <p:spPr>
          <a:xfrm rot="5400000">
            <a:off x="10983413" y="2580315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Beveled 22">
            <a:extLst>
              <a:ext uri="{FF2B5EF4-FFF2-40B4-BE49-F238E27FC236}">
                <a16:creationId xmlns:a16="http://schemas.microsoft.com/office/drawing/2014/main" id="{CB4597E0-C566-4B51-B773-8670DB60EFD3}"/>
              </a:ext>
            </a:extLst>
          </p:cNvPr>
          <p:cNvSpPr/>
          <p:nvPr/>
        </p:nvSpPr>
        <p:spPr>
          <a:xfrm rot="5400000">
            <a:off x="9373719" y="4962480"/>
            <a:ext cx="884420" cy="176358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Beveled 23">
            <a:extLst>
              <a:ext uri="{FF2B5EF4-FFF2-40B4-BE49-F238E27FC236}">
                <a16:creationId xmlns:a16="http://schemas.microsoft.com/office/drawing/2014/main" id="{B692A224-DA65-4DD7-8293-9F9013A87373}"/>
              </a:ext>
            </a:extLst>
          </p:cNvPr>
          <p:cNvSpPr/>
          <p:nvPr/>
        </p:nvSpPr>
        <p:spPr>
          <a:xfrm rot="5400000">
            <a:off x="9346077" y="4091081"/>
            <a:ext cx="884420" cy="175941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Beveled 24">
            <a:extLst>
              <a:ext uri="{FF2B5EF4-FFF2-40B4-BE49-F238E27FC236}">
                <a16:creationId xmlns:a16="http://schemas.microsoft.com/office/drawing/2014/main" id="{7DB44FBA-A24F-40CC-B75F-CA9707C93DF7}"/>
              </a:ext>
            </a:extLst>
          </p:cNvPr>
          <p:cNvSpPr/>
          <p:nvPr/>
        </p:nvSpPr>
        <p:spPr>
          <a:xfrm rot="5400000">
            <a:off x="9371635" y="3255830"/>
            <a:ext cx="884420" cy="175941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Beveled 25">
            <a:extLst>
              <a:ext uri="{FF2B5EF4-FFF2-40B4-BE49-F238E27FC236}">
                <a16:creationId xmlns:a16="http://schemas.microsoft.com/office/drawing/2014/main" id="{07AD97EF-90B9-49D2-BDEF-30CB54045936}"/>
              </a:ext>
            </a:extLst>
          </p:cNvPr>
          <p:cNvSpPr/>
          <p:nvPr/>
        </p:nvSpPr>
        <p:spPr>
          <a:xfrm rot="5400000">
            <a:off x="11000905" y="581223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Beveled 26">
            <a:extLst>
              <a:ext uri="{FF2B5EF4-FFF2-40B4-BE49-F238E27FC236}">
                <a16:creationId xmlns:a16="http://schemas.microsoft.com/office/drawing/2014/main" id="{71B47962-FA7E-4A18-B247-6CBE99F6EE6E}"/>
              </a:ext>
            </a:extLst>
          </p:cNvPr>
          <p:cNvSpPr/>
          <p:nvPr/>
        </p:nvSpPr>
        <p:spPr>
          <a:xfrm rot="5400000">
            <a:off x="10992160" y="506572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Beveled 27">
            <a:extLst>
              <a:ext uri="{FF2B5EF4-FFF2-40B4-BE49-F238E27FC236}">
                <a16:creationId xmlns:a16="http://schemas.microsoft.com/office/drawing/2014/main" id="{26D4450E-40D7-44B2-A007-5A94290F2FED}"/>
              </a:ext>
            </a:extLst>
          </p:cNvPr>
          <p:cNvSpPr/>
          <p:nvPr/>
        </p:nvSpPr>
        <p:spPr>
          <a:xfrm rot="5400000">
            <a:off x="10992161" y="414350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Beveled 28">
            <a:extLst>
              <a:ext uri="{FF2B5EF4-FFF2-40B4-BE49-F238E27FC236}">
                <a16:creationId xmlns:a16="http://schemas.microsoft.com/office/drawing/2014/main" id="{4AE23C52-9C89-4915-ABAE-912111CA7BAF}"/>
              </a:ext>
            </a:extLst>
          </p:cNvPr>
          <p:cNvSpPr/>
          <p:nvPr/>
        </p:nvSpPr>
        <p:spPr>
          <a:xfrm rot="5400000">
            <a:off x="10992162" y="3305905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206D639B-91A3-4234-B0C3-A351D5740170}"/>
              </a:ext>
            </a:extLst>
          </p:cNvPr>
          <p:cNvSpPr/>
          <p:nvPr/>
        </p:nvSpPr>
        <p:spPr>
          <a:xfrm>
            <a:off x="14986" y="1294827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3907837D-243D-49C1-99DB-B1245EDA81D9}"/>
              </a:ext>
            </a:extLst>
          </p:cNvPr>
          <p:cNvSpPr/>
          <p:nvPr/>
        </p:nvSpPr>
        <p:spPr>
          <a:xfrm>
            <a:off x="4270798" y="-227573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90649560-A68F-4115-BADE-87EBBB65775F}"/>
              </a:ext>
            </a:extLst>
          </p:cNvPr>
          <p:cNvSpPr/>
          <p:nvPr/>
        </p:nvSpPr>
        <p:spPr>
          <a:xfrm>
            <a:off x="1165722" y="441975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179BD942-1670-4F02-A45A-E7AA2B6F2FE9}"/>
              </a:ext>
            </a:extLst>
          </p:cNvPr>
          <p:cNvSpPr/>
          <p:nvPr/>
        </p:nvSpPr>
        <p:spPr>
          <a:xfrm>
            <a:off x="14985" y="-126828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85BBB58F-F0F8-44E6-89DC-993492592622}"/>
              </a:ext>
            </a:extLst>
          </p:cNvPr>
          <p:cNvSpPr/>
          <p:nvPr/>
        </p:nvSpPr>
        <p:spPr>
          <a:xfrm>
            <a:off x="7194350" y="580907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6791E904-76FC-49D6-B989-DBF15D6CB1A3}"/>
              </a:ext>
            </a:extLst>
          </p:cNvPr>
          <p:cNvSpPr/>
          <p:nvPr/>
        </p:nvSpPr>
        <p:spPr>
          <a:xfrm>
            <a:off x="2342607" y="-166726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32 Points 35">
            <a:extLst>
              <a:ext uri="{FF2B5EF4-FFF2-40B4-BE49-F238E27FC236}">
                <a16:creationId xmlns:a16="http://schemas.microsoft.com/office/drawing/2014/main" id="{7B2AD29C-665E-4F0A-9367-43733A8D48A9}"/>
              </a:ext>
            </a:extLst>
          </p:cNvPr>
          <p:cNvSpPr/>
          <p:nvPr/>
        </p:nvSpPr>
        <p:spPr>
          <a:xfrm>
            <a:off x="10712605" y="-93030"/>
            <a:ext cx="1515256" cy="1290572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F4F1A27E-877C-4D01-9945-2E7C7A26CEB1}"/>
              </a:ext>
            </a:extLst>
          </p:cNvPr>
          <p:cNvSpPr/>
          <p:nvPr/>
        </p:nvSpPr>
        <p:spPr>
          <a:xfrm>
            <a:off x="8797958" y="232427"/>
            <a:ext cx="1270951" cy="131023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DE540EB3-772E-44B6-94C8-309C191BDF3C}"/>
              </a:ext>
            </a:extLst>
          </p:cNvPr>
          <p:cNvSpPr/>
          <p:nvPr/>
        </p:nvSpPr>
        <p:spPr>
          <a:xfrm rot="5182128">
            <a:off x="9851675" y="725620"/>
            <a:ext cx="942207" cy="1726595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673DA03F-E1BB-45C8-8444-ADA27CD95898}"/>
              </a:ext>
            </a:extLst>
          </p:cNvPr>
          <p:cNvSpPr/>
          <p:nvPr/>
        </p:nvSpPr>
        <p:spPr>
          <a:xfrm>
            <a:off x="7044064" y="1238378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E1D04998-AEF6-4F60-890A-D00543AC4CBA}"/>
              </a:ext>
            </a:extLst>
          </p:cNvPr>
          <p:cNvSpPr/>
          <p:nvPr/>
        </p:nvSpPr>
        <p:spPr>
          <a:xfrm>
            <a:off x="9139855" y="1450189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4D63C3FC-B981-4BC2-912B-FB70379C2F97}"/>
              </a:ext>
            </a:extLst>
          </p:cNvPr>
          <p:cNvSpPr/>
          <p:nvPr/>
        </p:nvSpPr>
        <p:spPr>
          <a:xfrm>
            <a:off x="7876512" y="1467882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AF097A14-807D-4BFE-8A3E-12BDFF605585}"/>
              </a:ext>
            </a:extLst>
          </p:cNvPr>
          <p:cNvSpPr/>
          <p:nvPr/>
        </p:nvSpPr>
        <p:spPr>
          <a:xfrm>
            <a:off x="8760592" y="962524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>
            <a:extLst>
              <a:ext uri="{FF2B5EF4-FFF2-40B4-BE49-F238E27FC236}">
                <a16:creationId xmlns:a16="http://schemas.microsoft.com/office/drawing/2014/main" id="{3ADDFF8F-0627-40E1-A350-EBEE1D5EA2B8}"/>
              </a:ext>
            </a:extLst>
          </p:cNvPr>
          <p:cNvSpPr/>
          <p:nvPr/>
        </p:nvSpPr>
        <p:spPr>
          <a:xfrm>
            <a:off x="11095799" y="136296"/>
            <a:ext cx="694631" cy="742014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oon 43">
            <a:extLst>
              <a:ext uri="{FF2B5EF4-FFF2-40B4-BE49-F238E27FC236}">
                <a16:creationId xmlns:a16="http://schemas.microsoft.com/office/drawing/2014/main" id="{D816896C-DEF9-46B1-9094-F5DCC556DDE4}"/>
              </a:ext>
            </a:extLst>
          </p:cNvPr>
          <p:cNvSpPr/>
          <p:nvPr/>
        </p:nvSpPr>
        <p:spPr>
          <a:xfrm>
            <a:off x="760027" y="1699019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oon 44">
            <a:extLst>
              <a:ext uri="{FF2B5EF4-FFF2-40B4-BE49-F238E27FC236}">
                <a16:creationId xmlns:a16="http://schemas.microsoft.com/office/drawing/2014/main" id="{1954745E-5443-4FFC-BFFB-197E63F117EA}"/>
              </a:ext>
            </a:extLst>
          </p:cNvPr>
          <p:cNvSpPr/>
          <p:nvPr/>
        </p:nvSpPr>
        <p:spPr>
          <a:xfrm>
            <a:off x="389946" y="152009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oon 45">
            <a:extLst>
              <a:ext uri="{FF2B5EF4-FFF2-40B4-BE49-F238E27FC236}">
                <a16:creationId xmlns:a16="http://schemas.microsoft.com/office/drawing/2014/main" id="{04F17ACC-8709-4E3C-B58B-48E95A09CFFE}"/>
              </a:ext>
            </a:extLst>
          </p:cNvPr>
          <p:cNvSpPr/>
          <p:nvPr/>
        </p:nvSpPr>
        <p:spPr>
          <a:xfrm>
            <a:off x="6174683" y="2495912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oon 46">
            <a:extLst>
              <a:ext uri="{FF2B5EF4-FFF2-40B4-BE49-F238E27FC236}">
                <a16:creationId xmlns:a16="http://schemas.microsoft.com/office/drawing/2014/main" id="{9CFBE6A2-A514-4399-8900-8BF69E5DF389}"/>
              </a:ext>
            </a:extLst>
          </p:cNvPr>
          <p:cNvSpPr/>
          <p:nvPr/>
        </p:nvSpPr>
        <p:spPr>
          <a:xfrm>
            <a:off x="5861644" y="817201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oon 47">
            <a:extLst>
              <a:ext uri="{FF2B5EF4-FFF2-40B4-BE49-F238E27FC236}">
                <a16:creationId xmlns:a16="http://schemas.microsoft.com/office/drawing/2014/main" id="{76CC1EBB-6D3E-4474-ACEA-861A666781D1}"/>
              </a:ext>
            </a:extLst>
          </p:cNvPr>
          <p:cNvSpPr/>
          <p:nvPr/>
        </p:nvSpPr>
        <p:spPr>
          <a:xfrm>
            <a:off x="970150" y="152009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oon 48">
            <a:extLst>
              <a:ext uri="{FF2B5EF4-FFF2-40B4-BE49-F238E27FC236}">
                <a16:creationId xmlns:a16="http://schemas.microsoft.com/office/drawing/2014/main" id="{84788F94-62A0-43DC-8CF5-5E1B07E4465C}"/>
              </a:ext>
            </a:extLst>
          </p:cNvPr>
          <p:cNvSpPr/>
          <p:nvPr/>
        </p:nvSpPr>
        <p:spPr>
          <a:xfrm>
            <a:off x="1839925" y="684515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oon 49">
            <a:extLst>
              <a:ext uri="{FF2B5EF4-FFF2-40B4-BE49-F238E27FC236}">
                <a16:creationId xmlns:a16="http://schemas.microsoft.com/office/drawing/2014/main" id="{2F31AD41-F1EB-401E-AA41-EB27F36AF797}"/>
              </a:ext>
            </a:extLst>
          </p:cNvPr>
          <p:cNvSpPr/>
          <p:nvPr/>
        </p:nvSpPr>
        <p:spPr>
          <a:xfrm>
            <a:off x="3093913" y="52873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oon 50">
            <a:extLst>
              <a:ext uri="{FF2B5EF4-FFF2-40B4-BE49-F238E27FC236}">
                <a16:creationId xmlns:a16="http://schemas.microsoft.com/office/drawing/2014/main" id="{C0A81AE2-4047-4056-A1AA-F04ED9D35D8B}"/>
              </a:ext>
            </a:extLst>
          </p:cNvPr>
          <p:cNvSpPr/>
          <p:nvPr/>
        </p:nvSpPr>
        <p:spPr>
          <a:xfrm>
            <a:off x="4868545" y="73176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tar: 4 Points 51">
            <a:extLst>
              <a:ext uri="{FF2B5EF4-FFF2-40B4-BE49-F238E27FC236}">
                <a16:creationId xmlns:a16="http://schemas.microsoft.com/office/drawing/2014/main" id="{989A589E-B844-4580-9E44-F7E5AE29A9E3}"/>
              </a:ext>
            </a:extLst>
          </p:cNvPr>
          <p:cNvSpPr/>
          <p:nvPr/>
        </p:nvSpPr>
        <p:spPr>
          <a:xfrm>
            <a:off x="1861865" y="1897898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tar: 4 Points 52">
            <a:extLst>
              <a:ext uri="{FF2B5EF4-FFF2-40B4-BE49-F238E27FC236}">
                <a16:creationId xmlns:a16="http://schemas.microsoft.com/office/drawing/2014/main" id="{5AE94B38-1840-44A8-8163-DADD2B59843F}"/>
              </a:ext>
            </a:extLst>
          </p:cNvPr>
          <p:cNvSpPr/>
          <p:nvPr/>
        </p:nvSpPr>
        <p:spPr>
          <a:xfrm>
            <a:off x="2557533" y="2483960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tar: 4 Points 53">
            <a:extLst>
              <a:ext uri="{FF2B5EF4-FFF2-40B4-BE49-F238E27FC236}">
                <a16:creationId xmlns:a16="http://schemas.microsoft.com/office/drawing/2014/main" id="{592B9735-4F47-4CB7-BA5F-44A406AD0D57}"/>
              </a:ext>
            </a:extLst>
          </p:cNvPr>
          <p:cNvSpPr/>
          <p:nvPr/>
        </p:nvSpPr>
        <p:spPr>
          <a:xfrm>
            <a:off x="3018866" y="2370475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tar: 4 Points 54">
            <a:extLst>
              <a:ext uri="{FF2B5EF4-FFF2-40B4-BE49-F238E27FC236}">
                <a16:creationId xmlns:a16="http://schemas.microsoft.com/office/drawing/2014/main" id="{22DE5FA0-DD04-4162-A41F-F0B0358FAB81}"/>
              </a:ext>
            </a:extLst>
          </p:cNvPr>
          <p:cNvSpPr/>
          <p:nvPr/>
        </p:nvSpPr>
        <p:spPr>
          <a:xfrm>
            <a:off x="3234325" y="1825645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tar: 4 Points 55">
            <a:extLst>
              <a:ext uri="{FF2B5EF4-FFF2-40B4-BE49-F238E27FC236}">
                <a16:creationId xmlns:a16="http://schemas.microsoft.com/office/drawing/2014/main" id="{A2136847-0FBF-4EB1-8A92-2984987A2C05}"/>
              </a:ext>
            </a:extLst>
          </p:cNvPr>
          <p:cNvSpPr/>
          <p:nvPr/>
        </p:nvSpPr>
        <p:spPr>
          <a:xfrm>
            <a:off x="4472800" y="1018774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tar: 4 Points 56">
            <a:extLst>
              <a:ext uri="{FF2B5EF4-FFF2-40B4-BE49-F238E27FC236}">
                <a16:creationId xmlns:a16="http://schemas.microsoft.com/office/drawing/2014/main" id="{B5A246DC-87CC-4A98-810C-E7FBE99E4484}"/>
              </a:ext>
            </a:extLst>
          </p:cNvPr>
          <p:cNvSpPr/>
          <p:nvPr/>
        </p:nvSpPr>
        <p:spPr>
          <a:xfrm>
            <a:off x="3819099" y="758464"/>
            <a:ext cx="467811" cy="280914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tar: 4 Points 57">
            <a:extLst>
              <a:ext uri="{FF2B5EF4-FFF2-40B4-BE49-F238E27FC236}">
                <a16:creationId xmlns:a16="http://schemas.microsoft.com/office/drawing/2014/main" id="{46FA9D0D-CE07-48A7-B39A-2A6CA63FBC0D}"/>
              </a:ext>
            </a:extLst>
          </p:cNvPr>
          <p:cNvSpPr/>
          <p:nvPr/>
        </p:nvSpPr>
        <p:spPr>
          <a:xfrm>
            <a:off x="2265445" y="1617306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tar: 4 Points 58">
            <a:extLst>
              <a:ext uri="{FF2B5EF4-FFF2-40B4-BE49-F238E27FC236}">
                <a16:creationId xmlns:a16="http://schemas.microsoft.com/office/drawing/2014/main" id="{302D9C50-EAEA-4552-A70E-B42A3954602A}"/>
              </a:ext>
            </a:extLst>
          </p:cNvPr>
          <p:cNvSpPr/>
          <p:nvPr/>
        </p:nvSpPr>
        <p:spPr>
          <a:xfrm>
            <a:off x="1148392" y="2955807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4 Points 59">
            <a:extLst>
              <a:ext uri="{FF2B5EF4-FFF2-40B4-BE49-F238E27FC236}">
                <a16:creationId xmlns:a16="http://schemas.microsoft.com/office/drawing/2014/main" id="{B8225744-8A91-47DE-A01E-2CC08C5A1DE0}"/>
              </a:ext>
            </a:extLst>
          </p:cNvPr>
          <p:cNvSpPr/>
          <p:nvPr/>
        </p:nvSpPr>
        <p:spPr>
          <a:xfrm>
            <a:off x="152254" y="2728884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4 Points 60">
            <a:extLst>
              <a:ext uri="{FF2B5EF4-FFF2-40B4-BE49-F238E27FC236}">
                <a16:creationId xmlns:a16="http://schemas.microsoft.com/office/drawing/2014/main" id="{0A8B5322-AEE2-4109-921E-3F85BB49DCEE}"/>
              </a:ext>
            </a:extLst>
          </p:cNvPr>
          <p:cNvSpPr/>
          <p:nvPr/>
        </p:nvSpPr>
        <p:spPr>
          <a:xfrm>
            <a:off x="1467538" y="2697021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tar: 4 Points 61">
            <a:extLst>
              <a:ext uri="{FF2B5EF4-FFF2-40B4-BE49-F238E27FC236}">
                <a16:creationId xmlns:a16="http://schemas.microsoft.com/office/drawing/2014/main" id="{1349CBFF-A421-4EBF-9766-7EA3502A9D10}"/>
              </a:ext>
            </a:extLst>
          </p:cNvPr>
          <p:cNvSpPr/>
          <p:nvPr/>
        </p:nvSpPr>
        <p:spPr>
          <a:xfrm>
            <a:off x="3507227" y="1995067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tar: 4 Points 62">
            <a:extLst>
              <a:ext uri="{FF2B5EF4-FFF2-40B4-BE49-F238E27FC236}">
                <a16:creationId xmlns:a16="http://schemas.microsoft.com/office/drawing/2014/main" id="{4EA41E18-795B-45F1-B17D-05B6A2DD63FD}"/>
              </a:ext>
            </a:extLst>
          </p:cNvPr>
          <p:cNvSpPr/>
          <p:nvPr/>
        </p:nvSpPr>
        <p:spPr>
          <a:xfrm>
            <a:off x="1587492" y="2286642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tar: 4 Points 63">
            <a:extLst>
              <a:ext uri="{FF2B5EF4-FFF2-40B4-BE49-F238E27FC236}">
                <a16:creationId xmlns:a16="http://schemas.microsoft.com/office/drawing/2014/main" id="{10ADA202-D3B0-487F-AEE8-569198BAAB71}"/>
              </a:ext>
            </a:extLst>
          </p:cNvPr>
          <p:cNvSpPr/>
          <p:nvPr/>
        </p:nvSpPr>
        <p:spPr>
          <a:xfrm>
            <a:off x="2716295" y="1650980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tar: 4 Points 64">
            <a:extLst>
              <a:ext uri="{FF2B5EF4-FFF2-40B4-BE49-F238E27FC236}">
                <a16:creationId xmlns:a16="http://schemas.microsoft.com/office/drawing/2014/main" id="{D5D71C80-F8B0-4223-82AF-6570B5714487}"/>
              </a:ext>
            </a:extLst>
          </p:cNvPr>
          <p:cNvSpPr/>
          <p:nvPr/>
        </p:nvSpPr>
        <p:spPr>
          <a:xfrm>
            <a:off x="2140233" y="2667323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tar: 4 Points 65">
            <a:extLst>
              <a:ext uri="{FF2B5EF4-FFF2-40B4-BE49-F238E27FC236}">
                <a16:creationId xmlns:a16="http://schemas.microsoft.com/office/drawing/2014/main" id="{E3F6C2A4-EB16-4F52-9F5C-A43BCD2D7F28}"/>
              </a:ext>
            </a:extLst>
          </p:cNvPr>
          <p:cNvSpPr/>
          <p:nvPr/>
        </p:nvSpPr>
        <p:spPr>
          <a:xfrm>
            <a:off x="169089" y="1072946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tar: 4 Points 66">
            <a:extLst>
              <a:ext uri="{FF2B5EF4-FFF2-40B4-BE49-F238E27FC236}">
                <a16:creationId xmlns:a16="http://schemas.microsoft.com/office/drawing/2014/main" id="{9CA11E5B-2DBB-4B7E-863C-AFB1CCBC1128}"/>
              </a:ext>
            </a:extLst>
          </p:cNvPr>
          <p:cNvSpPr/>
          <p:nvPr/>
        </p:nvSpPr>
        <p:spPr>
          <a:xfrm>
            <a:off x="624416" y="2686217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ar: 4 Points 67">
            <a:extLst>
              <a:ext uri="{FF2B5EF4-FFF2-40B4-BE49-F238E27FC236}">
                <a16:creationId xmlns:a16="http://schemas.microsoft.com/office/drawing/2014/main" id="{9469291B-4BEF-4810-89FB-5D930CB2D2F2}"/>
              </a:ext>
            </a:extLst>
          </p:cNvPr>
          <p:cNvSpPr/>
          <p:nvPr/>
        </p:nvSpPr>
        <p:spPr>
          <a:xfrm>
            <a:off x="3167145" y="1343734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tar: 4 Points 68">
            <a:extLst>
              <a:ext uri="{FF2B5EF4-FFF2-40B4-BE49-F238E27FC236}">
                <a16:creationId xmlns:a16="http://schemas.microsoft.com/office/drawing/2014/main" id="{8B4417ED-50CD-4FCE-8BB8-58B2FBD078EB}"/>
              </a:ext>
            </a:extLst>
          </p:cNvPr>
          <p:cNvSpPr/>
          <p:nvPr/>
        </p:nvSpPr>
        <p:spPr>
          <a:xfrm flipV="1">
            <a:off x="10516887" y="4241333"/>
            <a:ext cx="467811" cy="2123304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tar: 4 Points 69">
            <a:extLst>
              <a:ext uri="{FF2B5EF4-FFF2-40B4-BE49-F238E27FC236}">
                <a16:creationId xmlns:a16="http://schemas.microsoft.com/office/drawing/2014/main" id="{F5A60A4F-B51A-4539-9EC2-DB68D6EB64B3}"/>
              </a:ext>
            </a:extLst>
          </p:cNvPr>
          <p:cNvSpPr/>
          <p:nvPr/>
        </p:nvSpPr>
        <p:spPr>
          <a:xfrm>
            <a:off x="3954048" y="1355285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Off-page Connector 70">
            <a:extLst>
              <a:ext uri="{FF2B5EF4-FFF2-40B4-BE49-F238E27FC236}">
                <a16:creationId xmlns:a16="http://schemas.microsoft.com/office/drawing/2014/main" id="{12884744-8724-4A02-9F68-31A1700B5C92}"/>
              </a:ext>
            </a:extLst>
          </p:cNvPr>
          <p:cNvSpPr/>
          <p:nvPr/>
        </p:nvSpPr>
        <p:spPr>
          <a:xfrm rot="10641439">
            <a:off x="8849275" y="1781054"/>
            <a:ext cx="372101" cy="2009965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ightning Bolt 71">
            <a:extLst>
              <a:ext uri="{FF2B5EF4-FFF2-40B4-BE49-F238E27FC236}">
                <a16:creationId xmlns:a16="http://schemas.microsoft.com/office/drawing/2014/main" id="{2EC87C0D-896C-4969-A64B-43BA774051C9}"/>
              </a:ext>
            </a:extLst>
          </p:cNvPr>
          <p:cNvSpPr/>
          <p:nvPr/>
        </p:nvSpPr>
        <p:spPr>
          <a:xfrm rot="10081070">
            <a:off x="8674254" y="1483518"/>
            <a:ext cx="244438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ightning Bolt 72">
            <a:extLst>
              <a:ext uri="{FF2B5EF4-FFF2-40B4-BE49-F238E27FC236}">
                <a16:creationId xmlns:a16="http://schemas.microsoft.com/office/drawing/2014/main" id="{5EF6E243-F188-4B49-BAC8-1EB8E48DC4CD}"/>
              </a:ext>
            </a:extLst>
          </p:cNvPr>
          <p:cNvSpPr/>
          <p:nvPr/>
        </p:nvSpPr>
        <p:spPr>
          <a:xfrm rot="12697032">
            <a:off x="9278692" y="1043982"/>
            <a:ext cx="244438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ightning Bolt 73">
            <a:extLst>
              <a:ext uri="{FF2B5EF4-FFF2-40B4-BE49-F238E27FC236}">
                <a16:creationId xmlns:a16="http://schemas.microsoft.com/office/drawing/2014/main" id="{91C5FECA-D665-49DB-A4D1-10D2B1592BDE}"/>
              </a:ext>
            </a:extLst>
          </p:cNvPr>
          <p:cNvSpPr/>
          <p:nvPr/>
        </p:nvSpPr>
        <p:spPr>
          <a:xfrm rot="13585002" flipH="1">
            <a:off x="9382735" y="1377503"/>
            <a:ext cx="253352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ightning Bolt 74">
            <a:extLst>
              <a:ext uri="{FF2B5EF4-FFF2-40B4-BE49-F238E27FC236}">
                <a16:creationId xmlns:a16="http://schemas.microsoft.com/office/drawing/2014/main" id="{69C13DE3-5983-4636-9FFD-05DF9EA76A94}"/>
              </a:ext>
            </a:extLst>
          </p:cNvPr>
          <p:cNvSpPr/>
          <p:nvPr/>
        </p:nvSpPr>
        <p:spPr>
          <a:xfrm rot="13356838">
            <a:off x="9383339" y="1787024"/>
            <a:ext cx="244438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loud 75">
            <a:extLst>
              <a:ext uri="{FF2B5EF4-FFF2-40B4-BE49-F238E27FC236}">
                <a16:creationId xmlns:a16="http://schemas.microsoft.com/office/drawing/2014/main" id="{63E3AE34-5E0F-491D-8D27-E30EB36C4B5C}"/>
              </a:ext>
            </a:extLst>
          </p:cNvPr>
          <p:cNvSpPr/>
          <p:nvPr/>
        </p:nvSpPr>
        <p:spPr>
          <a:xfrm>
            <a:off x="8503639" y="374511"/>
            <a:ext cx="1066504" cy="156592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A61CEC-0B65-4CC7-9869-972D0A967200}"/>
              </a:ext>
            </a:extLst>
          </p:cNvPr>
          <p:cNvSpPr txBox="1"/>
          <p:nvPr/>
        </p:nvSpPr>
        <p:spPr>
          <a:xfrm>
            <a:off x="768131" y="3579069"/>
            <a:ext cx="392260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4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হমেদ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quamrulkumu@gmail.com</a:t>
            </a:r>
          </a:p>
          <a:p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AF661BC-1642-4C94-A4C3-86F7F17C5DD9}"/>
              </a:ext>
            </a:extLst>
          </p:cNvPr>
          <p:cNvSpPr txBox="1"/>
          <p:nvPr/>
        </p:nvSpPr>
        <p:spPr>
          <a:xfrm>
            <a:off x="5305653" y="3212713"/>
            <a:ext cx="580436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IN" sz="7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  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৪র্থ </a:t>
            </a:r>
            <a:endParaRPr lang="bn-IN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বিষয় 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গনিত</a:t>
            </a:r>
            <a:endParaRPr lang="bn-IN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   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bn-IN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D4336-0B7C-4859-BD07-8DC611641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FA4072-9BB2-473B-9958-1EF1BA9CC960}"/>
              </a:ext>
            </a:extLst>
          </p:cNvPr>
          <p:cNvSpPr txBox="1"/>
          <p:nvPr/>
        </p:nvSpPr>
        <p:spPr>
          <a:xfrm>
            <a:off x="1335505" y="1467853"/>
            <a:ext cx="962526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৯,১,১,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অনুর্ধ চার অংক বিশিষ্ট্য সর্বাধিক চারটি সংখ্যা উপর নিচে এবং পাশা পাশি যোগ করতে পারবে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 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অনুর্ধ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বিশিষ্ট্য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পাচঁটি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1EB0C1A-C982-4002-912F-E6C215C176B0}"/>
              </a:ext>
            </a:extLst>
          </p:cNvPr>
          <p:cNvSpPr/>
          <p:nvPr/>
        </p:nvSpPr>
        <p:spPr>
          <a:xfrm>
            <a:off x="722671" y="3429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2B3957-95E5-4BBA-93DB-DD56C4FC0E5E}"/>
              </a:ext>
            </a:extLst>
          </p:cNvPr>
          <p:cNvSpPr/>
          <p:nvPr/>
        </p:nvSpPr>
        <p:spPr>
          <a:xfrm>
            <a:off x="2143432" y="349536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0B8549-8E92-46CC-8568-75E46AF9EBA2}"/>
              </a:ext>
            </a:extLst>
          </p:cNvPr>
          <p:cNvSpPr/>
          <p:nvPr/>
        </p:nvSpPr>
        <p:spPr>
          <a:xfrm>
            <a:off x="3279058" y="3429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8F59F4-52C0-4EF8-94BD-187A9E12D05A}"/>
              </a:ext>
            </a:extLst>
          </p:cNvPr>
          <p:cNvSpPr/>
          <p:nvPr/>
        </p:nvSpPr>
        <p:spPr>
          <a:xfrm>
            <a:off x="4591665" y="349536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A565DF-7071-43B3-B27D-912BE0A3BD3D}"/>
              </a:ext>
            </a:extLst>
          </p:cNvPr>
          <p:cNvSpPr/>
          <p:nvPr/>
        </p:nvSpPr>
        <p:spPr>
          <a:xfrm>
            <a:off x="722671" y="460028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E2F6C1-842C-4EDA-B67B-364CC4BD66B2}"/>
              </a:ext>
            </a:extLst>
          </p:cNvPr>
          <p:cNvSpPr/>
          <p:nvPr/>
        </p:nvSpPr>
        <p:spPr>
          <a:xfrm>
            <a:off x="2143432" y="460028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B31C70-9392-4E0D-9885-B634D08DBADC}"/>
              </a:ext>
            </a:extLst>
          </p:cNvPr>
          <p:cNvSpPr/>
          <p:nvPr/>
        </p:nvSpPr>
        <p:spPr>
          <a:xfrm>
            <a:off x="3426542" y="471827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2D94C4-97AB-4BE2-AFC0-DA3DBB7B3280}"/>
              </a:ext>
            </a:extLst>
          </p:cNvPr>
          <p:cNvSpPr/>
          <p:nvPr/>
        </p:nvSpPr>
        <p:spPr>
          <a:xfrm>
            <a:off x="4680154" y="459908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C9519F-5476-472B-8C15-933B63E0A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10" y="2962275"/>
            <a:ext cx="2466975" cy="1847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612C98-74C6-476F-8151-279D879F1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09" y="2962275"/>
            <a:ext cx="2466975" cy="1847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2A425E-47D6-43B9-BA8C-0E9171238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49" y="4810125"/>
            <a:ext cx="2466975" cy="1847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8852AB-2122-4EDD-9A37-B35E016F3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10" y="48101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7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D77A0-8EE1-4999-923B-BDDE920C4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685800"/>
            <a:ext cx="2552700" cy="2305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B8ED98-3E7A-4873-9B8A-80E87F608B2B}"/>
              </a:ext>
            </a:extLst>
          </p:cNvPr>
          <p:cNvSpPr txBox="1"/>
          <p:nvPr/>
        </p:nvSpPr>
        <p:spPr>
          <a:xfrm>
            <a:off x="3371850" y="935876"/>
            <a:ext cx="11239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BA643-5994-427C-BABA-B77C80259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714375"/>
            <a:ext cx="2552700" cy="2305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F32077-A128-4067-AC05-0CCA53E1CA3E}"/>
              </a:ext>
            </a:extLst>
          </p:cNvPr>
          <p:cNvSpPr txBox="1"/>
          <p:nvPr/>
        </p:nvSpPr>
        <p:spPr>
          <a:xfrm>
            <a:off x="7867650" y="1082070"/>
            <a:ext cx="3676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=কত?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1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B6D56-F022-47F6-8BB9-572D632C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7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975BA-3D01-4F4C-8116-D20730DD1ABD}"/>
              </a:ext>
            </a:extLst>
          </p:cNvPr>
          <p:cNvSpPr txBox="1"/>
          <p:nvPr/>
        </p:nvSpPr>
        <p:spPr>
          <a:xfrm>
            <a:off x="619432" y="2850740"/>
            <a:ext cx="1135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ংকের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প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34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FBDA42-2D83-4040-AB9F-9F05B9864D9C}"/>
              </a:ext>
            </a:extLst>
          </p:cNvPr>
          <p:cNvSpPr txBox="1"/>
          <p:nvPr/>
        </p:nvSpPr>
        <p:spPr>
          <a:xfrm>
            <a:off x="123093" y="158263"/>
            <a:ext cx="47654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পর্যায়ঃ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E258A-A0EB-4C5C-B0E5-6982544A3C2B}"/>
              </a:ext>
            </a:extLst>
          </p:cNvPr>
          <p:cNvSpPr txBox="1"/>
          <p:nvPr/>
        </p:nvSpPr>
        <p:spPr>
          <a:xfrm>
            <a:off x="123093" y="1811215"/>
            <a:ext cx="10075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কয়েকজন শিশুকে সামনে আনে কিছু কাঠি হাতে দিয়ে গণনা করতে দিব।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1C41CC27-AEE3-46C7-A9DB-924138DD2928}"/>
              </a:ext>
            </a:extLst>
          </p:cNvPr>
          <p:cNvSpPr/>
          <p:nvPr/>
        </p:nvSpPr>
        <p:spPr>
          <a:xfrm>
            <a:off x="3269225" y="165927"/>
            <a:ext cx="1297859" cy="120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9107CD9-67C9-44CA-A867-BCB50983658A}"/>
              </a:ext>
            </a:extLst>
          </p:cNvPr>
          <p:cNvSpPr/>
          <p:nvPr/>
        </p:nvSpPr>
        <p:spPr>
          <a:xfrm>
            <a:off x="3269224" y="1609422"/>
            <a:ext cx="1297859" cy="120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BAE60C-47BC-48B4-A1F9-85A48AEAAB01}"/>
              </a:ext>
            </a:extLst>
          </p:cNvPr>
          <p:cNvSpPr/>
          <p:nvPr/>
        </p:nvSpPr>
        <p:spPr>
          <a:xfrm>
            <a:off x="3293806" y="3016968"/>
            <a:ext cx="1297859" cy="120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B928C4D-23B6-42EC-B4CC-95F6B17D1860}"/>
              </a:ext>
            </a:extLst>
          </p:cNvPr>
          <p:cNvSpPr/>
          <p:nvPr/>
        </p:nvSpPr>
        <p:spPr>
          <a:xfrm>
            <a:off x="3293806" y="4586746"/>
            <a:ext cx="1297859" cy="120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50D277D-461A-42CA-8B6C-2BE1F6702B64}"/>
              </a:ext>
            </a:extLst>
          </p:cNvPr>
          <p:cNvSpPr/>
          <p:nvPr/>
        </p:nvSpPr>
        <p:spPr>
          <a:xfrm>
            <a:off x="5073444" y="4689986"/>
            <a:ext cx="1297859" cy="120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DDF5FCD-D16D-4083-95A2-643807552BC2}"/>
              </a:ext>
            </a:extLst>
          </p:cNvPr>
          <p:cNvSpPr/>
          <p:nvPr/>
        </p:nvSpPr>
        <p:spPr>
          <a:xfrm>
            <a:off x="5002168" y="3170905"/>
            <a:ext cx="1297859" cy="120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E1D69CC-5F5C-4B75-B588-DD6999BD2EE2}"/>
              </a:ext>
            </a:extLst>
          </p:cNvPr>
          <p:cNvSpPr/>
          <p:nvPr/>
        </p:nvSpPr>
        <p:spPr>
          <a:xfrm>
            <a:off x="5144735" y="1710815"/>
            <a:ext cx="1297859" cy="120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581D4C8-B7F6-4C50-BCEF-8AF64166810B}"/>
              </a:ext>
            </a:extLst>
          </p:cNvPr>
          <p:cNvSpPr/>
          <p:nvPr/>
        </p:nvSpPr>
        <p:spPr>
          <a:xfrm>
            <a:off x="5171767" y="110614"/>
            <a:ext cx="1297859" cy="120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40FE47E-8525-45D3-9255-6FB7A1B7161A}"/>
              </a:ext>
            </a:extLst>
          </p:cNvPr>
          <p:cNvSpPr/>
          <p:nvPr/>
        </p:nvSpPr>
        <p:spPr>
          <a:xfrm>
            <a:off x="6853083" y="110614"/>
            <a:ext cx="1297859" cy="120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B161D06-6589-4539-86AE-890B2E88FAD6}"/>
              </a:ext>
            </a:extLst>
          </p:cNvPr>
          <p:cNvSpPr/>
          <p:nvPr/>
        </p:nvSpPr>
        <p:spPr>
          <a:xfrm>
            <a:off x="8534398" y="199105"/>
            <a:ext cx="1297859" cy="120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7721B0F-16CE-444E-B991-B0CC0DB100C4}"/>
              </a:ext>
            </a:extLst>
          </p:cNvPr>
          <p:cNvSpPr/>
          <p:nvPr/>
        </p:nvSpPr>
        <p:spPr>
          <a:xfrm>
            <a:off x="6813749" y="1666571"/>
            <a:ext cx="1297859" cy="120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ADE381A-9FC9-48DA-A548-FCD6014C5B91}"/>
              </a:ext>
            </a:extLst>
          </p:cNvPr>
          <p:cNvSpPr/>
          <p:nvPr/>
        </p:nvSpPr>
        <p:spPr>
          <a:xfrm>
            <a:off x="8632719" y="1780866"/>
            <a:ext cx="1297859" cy="120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402CF17-F30E-4F21-B0E2-56A78E817EEB}"/>
              </a:ext>
            </a:extLst>
          </p:cNvPr>
          <p:cNvSpPr/>
          <p:nvPr/>
        </p:nvSpPr>
        <p:spPr>
          <a:xfrm>
            <a:off x="6803919" y="3052919"/>
            <a:ext cx="1297859" cy="120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D34D43-B298-490D-99DD-A0E41E448804}"/>
              </a:ext>
            </a:extLst>
          </p:cNvPr>
          <p:cNvSpPr/>
          <p:nvPr/>
        </p:nvSpPr>
        <p:spPr>
          <a:xfrm>
            <a:off x="8632720" y="3170904"/>
            <a:ext cx="1297859" cy="120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B245965-E2B8-47F4-A08C-721420DDDECF}"/>
              </a:ext>
            </a:extLst>
          </p:cNvPr>
          <p:cNvSpPr/>
          <p:nvPr/>
        </p:nvSpPr>
        <p:spPr>
          <a:xfrm>
            <a:off x="6803913" y="4660485"/>
            <a:ext cx="1297859" cy="120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39B0D0F-CA08-472D-B008-E29FE6BBE654}"/>
              </a:ext>
            </a:extLst>
          </p:cNvPr>
          <p:cNvSpPr/>
          <p:nvPr/>
        </p:nvSpPr>
        <p:spPr>
          <a:xfrm>
            <a:off x="8632720" y="4586746"/>
            <a:ext cx="1297859" cy="1209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Minus Sign 42">
            <a:extLst>
              <a:ext uri="{FF2B5EF4-FFF2-40B4-BE49-F238E27FC236}">
                <a16:creationId xmlns:a16="http://schemas.microsoft.com/office/drawing/2014/main" id="{28C97FE8-7248-45E0-AE35-6AA1F4DB1F01}"/>
              </a:ext>
            </a:extLst>
          </p:cNvPr>
          <p:cNvSpPr/>
          <p:nvPr/>
        </p:nvSpPr>
        <p:spPr>
          <a:xfrm>
            <a:off x="1607575" y="6002588"/>
            <a:ext cx="10014154" cy="60469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A481C3-DCC2-435E-BBA0-B2E4C5D4F597}"/>
              </a:ext>
            </a:extLst>
          </p:cNvPr>
          <p:cNvSpPr txBox="1"/>
          <p:nvPr/>
        </p:nvSpPr>
        <p:spPr>
          <a:xfrm>
            <a:off x="205224" y="383458"/>
            <a:ext cx="2509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6F180E-DC2A-420C-9496-641868F6A55D}"/>
              </a:ext>
            </a:extLst>
          </p:cNvPr>
          <p:cNvSpPr txBox="1"/>
          <p:nvPr/>
        </p:nvSpPr>
        <p:spPr>
          <a:xfrm>
            <a:off x="1143000" y="1127319"/>
            <a:ext cx="982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B38072-CA38-4576-83AB-2C7B96CABBEE}"/>
              </a:ext>
            </a:extLst>
          </p:cNvPr>
          <p:cNvSpPr txBox="1"/>
          <p:nvPr/>
        </p:nvSpPr>
        <p:spPr>
          <a:xfrm>
            <a:off x="1143000" y="2644170"/>
            <a:ext cx="861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১৩১৪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১২১৮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১০৩৭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২২১২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784B8-7CEE-4A20-A115-18D16BD7C993}"/>
              </a:ext>
            </a:extLst>
          </p:cNvPr>
          <p:cNvSpPr txBox="1"/>
          <p:nvPr/>
        </p:nvSpPr>
        <p:spPr>
          <a:xfrm>
            <a:off x="3288323" y="2644170"/>
            <a:ext cx="1652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১১৬৩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২১০৩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১২৩৪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২৮২৫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১৩১২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34043-8330-4FAA-BAD7-1D3A55C95BE5}"/>
              </a:ext>
            </a:extLst>
          </p:cNvPr>
          <p:cNvSpPr txBox="1"/>
          <p:nvPr/>
        </p:nvSpPr>
        <p:spPr>
          <a:xfrm>
            <a:off x="5662247" y="2782221"/>
            <a:ext cx="1336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৩৪২১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৩২৪১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৫৪২৩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২৩৪৫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E3E8814B-50C8-44F8-91FD-A82CB659CBE5}"/>
              </a:ext>
            </a:extLst>
          </p:cNvPr>
          <p:cNvSpPr/>
          <p:nvPr/>
        </p:nvSpPr>
        <p:spPr>
          <a:xfrm>
            <a:off x="545123" y="4213830"/>
            <a:ext cx="172329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906A859F-136D-4C84-B601-D363E5BC0C7B}"/>
              </a:ext>
            </a:extLst>
          </p:cNvPr>
          <p:cNvSpPr/>
          <p:nvPr/>
        </p:nvSpPr>
        <p:spPr>
          <a:xfrm>
            <a:off x="2848708" y="4190523"/>
            <a:ext cx="1652954" cy="923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2283C15B-5B5C-41BC-8C2A-B916BD9AC76D}"/>
              </a:ext>
            </a:extLst>
          </p:cNvPr>
          <p:cNvSpPr/>
          <p:nvPr/>
        </p:nvSpPr>
        <p:spPr>
          <a:xfrm>
            <a:off x="5345724" y="4213830"/>
            <a:ext cx="1652954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D6DBC4-54A3-4E37-9ED8-F3DED20DA4C2}"/>
              </a:ext>
            </a:extLst>
          </p:cNvPr>
          <p:cNvSpPr txBox="1"/>
          <p:nvPr/>
        </p:nvSpPr>
        <p:spPr>
          <a:xfrm>
            <a:off x="7988334" y="2428278"/>
            <a:ext cx="1652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১নং  ৫৭৮১</a:t>
            </a:r>
          </a:p>
          <a:p>
            <a:endParaRPr lang="bn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D5E099-C500-46FC-A97A-9CB88CB1C610}"/>
              </a:ext>
            </a:extLst>
          </p:cNvPr>
          <p:cNvSpPr txBox="1"/>
          <p:nvPr/>
        </p:nvSpPr>
        <p:spPr>
          <a:xfrm>
            <a:off x="8136610" y="3812583"/>
            <a:ext cx="206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২নং ৮৬৩৭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D9C464-511C-4747-A73B-64FE6D706310}"/>
              </a:ext>
            </a:extLst>
          </p:cNvPr>
          <p:cNvSpPr txBox="1"/>
          <p:nvPr/>
        </p:nvSpPr>
        <p:spPr>
          <a:xfrm>
            <a:off x="7470183" y="5114441"/>
            <a:ext cx="249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৩নং ১৪৪৩০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2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9" grpId="0" animBg="1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216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তাহলে আমাদের আজকের পাঠ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DPE</dc:creator>
  <cp:lastModifiedBy>DPE</cp:lastModifiedBy>
  <cp:revision>7</cp:revision>
  <dcterms:created xsi:type="dcterms:W3CDTF">2019-10-13T13:35:35Z</dcterms:created>
  <dcterms:modified xsi:type="dcterms:W3CDTF">2019-10-14T19:10:41Z</dcterms:modified>
</cp:coreProperties>
</file>