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0" r:id="rId4"/>
    <p:sldId id="258" r:id="rId5"/>
    <p:sldId id="270" r:id="rId6"/>
    <p:sldId id="261" r:id="rId7"/>
    <p:sldId id="262" r:id="rId8"/>
    <p:sldId id="263" r:id="rId9"/>
    <p:sldId id="269" r:id="rId10"/>
    <p:sldId id="264" r:id="rId11"/>
    <p:sldId id="265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C05A-990E-412A-8455-D765E03C0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D224BD-5DD5-46C7-8D46-373BEA547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9FC3A-22F8-4906-8EAE-F37B792BE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1CEC8-465D-4F99-90A6-86B2F5B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23709-683E-4470-8ED8-226A191A7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7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C8AC-FFC1-46CF-86D1-C28EF989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F62B8-25DE-46A5-8140-AF13DCFEC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73F1B-175F-4720-BDF9-59C82D72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16EA3-2E2E-4127-AD3E-55438A5DF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5F0BA-E940-43E8-BEFD-D945EF6EE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6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6CBA-2193-457F-BF63-A90E01BC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CE5A5-3030-4BA4-9F81-708E40CE9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8582E-C90A-4966-BED2-6B8CB47B7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22BAF-4907-4729-B7ED-7B4D4F94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8ACB2-B4A1-4418-9A54-9309B2D83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8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1410-7C24-4202-9D41-B4986D3B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F1E4E-C847-4411-986C-EA1C050F72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7EC5C9-6C8E-43A1-932B-7382EB8C7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E0429-FFDD-46D0-9370-D7DBC3CA1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5F991-92B1-4CCC-8E8F-3FCD5E084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AFD48-2A62-411F-86A7-E5AA6CA5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83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30ED-EC33-4E9C-A840-5679E0B5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EC1EC-A6B3-457B-901C-482435DA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6B364-D094-41E9-86FB-2B25C41D6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58E4E-6BCE-46A9-9982-88706A3D3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34B71-52BC-44A0-9BD2-E2B2511A0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057D52-74EB-4255-A94C-A6CC6C660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2C608E-AFE3-4BB0-9363-4138F6A2A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78FADC-76E2-4A14-ADC2-D7AEBB4F3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7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5AD5-D3B5-42DA-98C1-70E17F6A5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D33244-F11A-4911-9FFB-7EC555E26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E29354-2438-40E1-B6C0-CB2A0CD8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809969-1776-4866-AD12-FA20281C4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2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C8AF73-A3D4-46DE-ADAF-958178112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250405-2891-459F-A399-D7F92A481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5E12A6-E536-4EB5-891C-FFDDD2D1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34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F5A03-1C81-49B6-81B1-4E75C0B31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3572E-7984-41E5-9CC8-85725BA06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FAEB0-C76D-48B1-B660-78F340FEF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7BB51-AD26-470A-833E-5E5FFAF53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255D5-5D54-45BE-9DD2-EB78AFF9F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9049B-E2DC-4491-9370-C2457991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15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6E01-6674-430F-88AD-65F2614CC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5CFC8B-072E-4A59-A289-5CA97B81D3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B88BC-308B-44CF-B758-B8D75AAB3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E2F3C-E5D6-4287-A17A-FBF12294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A124A-E3CD-42D2-A20F-4F5D6BE81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40CFA-4FC6-490B-A2E3-8C8477A3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55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66E04-0805-4BE4-8B25-397D65E6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DCB77-63F6-4A3C-9AC6-8378CFA95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F6A7A-1C20-43EB-AF04-7479EF7D0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E5E41-DAE9-4644-AC2A-29970B8C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3E9A-8D32-4306-BFBF-9DA9581A2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9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F3D4FE-1211-4D45-892A-0528B515E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52F4C-C2ED-469A-87D4-B8E4E4D9E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3FFA-89CD-43EE-A4B1-0CCB9300B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BDAAA-3755-4B34-9123-1C7C53165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9786-92C3-4F47-9268-33474479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3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C2FDDB-B38D-4353-8B57-4DBCA158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8549D-9852-4906-8FA1-BA08447B0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8FC7B-CA41-4CC4-8E21-D2440BDA00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8316-AF0D-4776-9184-072FA6533F3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3E845-04F9-45F4-8816-BCB7B2E3F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F1975-3AAF-4E6F-967E-95F850D99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344C-76D5-4114-955C-E507F8CF0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0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4AB098-5278-4B8D-A199-1B489C4EB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613FA7-6E34-4C30-8027-F3FC2894C910}"/>
              </a:ext>
            </a:extLst>
          </p:cNvPr>
          <p:cNvSpPr txBox="1"/>
          <p:nvPr/>
        </p:nvSpPr>
        <p:spPr>
          <a:xfrm>
            <a:off x="6235908" y="1064302"/>
            <a:ext cx="5696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Wel</a:t>
            </a:r>
            <a:r>
              <a:rPr lang="en-US" sz="7200" dirty="0">
                <a:ln w="0"/>
                <a:solidFill>
                  <a:schemeClr val="bg2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come</a:t>
            </a:r>
            <a:endParaRPr lang="en-US" sz="7200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194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32 Points 1">
            <a:extLst>
              <a:ext uri="{FF2B5EF4-FFF2-40B4-BE49-F238E27FC236}">
                <a16:creationId xmlns:a16="http://schemas.microsoft.com/office/drawing/2014/main" id="{A3296849-B3C6-48DC-800F-B116BD745D43}"/>
              </a:ext>
            </a:extLst>
          </p:cNvPr>
          <p:cNvSpPr/>
          <p:nvPr/>
        </p:nvSpPr>
        <p:spPr>
          <a:xfrm>
            <a:off x="-350931" y="-109080"/>
            <a:ext cx="5969532" cy="4528972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5DBAC43D-B6B0-48BC-BBA6-F7BA1A5CBD2C}"/>
              </a:ext>
            </a:extLst>
          </p:cNvPr>
          <p:cNvSpPr/>
          <p:nvPr/>
        </p:nvSpPr>
        <p:spPr>
          <a:xfrm rot="19812037">
            <a:off x="2344010" y="2311994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A3D5F450-9AA9-4A63-A4C0-7E18B036A8CD}"/>
              </a:ext>
            </a:extLst>
          </p:cNvPr>
          <p:cNvSpPr/>
          <p:nvPr/>
        </p:nvSpPr>
        <p:spPr>
          <a:xfrm rot="20134501">
            <a:off x="2943471" y="2195651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806C752-2DCD-4E83-8CEE-0294B2C46783}"/>
              </a:ext>
            </a:extLst>
          </p:cNvPr>
          <p:cNvSpPr/>
          <p:nvPr/>
        </p:nvSpPr>
        <p:spPr>
          <a:xfrm rot="20146306">
            <a:off x="3149526" y="2078638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DB6AE318-9D37-4D58-95C0-4250143C80DF}"/>
              </a:ext>
            </a:extLst>
          </p:cNvPr>
          <p:cNvSpPr/>
          <p:nvPr/>
        </p:nvSpPr>
        <p:spPr>
          <a:xfrm rot="20201999">
            <a:off x="2688245" y="2304202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23FD695F-8E98-4434-97D8-10ED5F83E439}"/>
              </a:ext>
            </a:extLst>
          </p:cNvPr>
          <p:cNvSpPr/>
          <p:nvPr/>
        </p:nvSpPr>
        <p:spPr>
          <a:xfrm>
            <a:off x="8880001" y="3149450"/>
            <a:ext cx="2251866" cy="21304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3ED7D6C1-C65B-4645-9080-27018D45033A}"/>
              </a:ext>
            </a:extLst>
          </p:cNvPr>
          <p:cNvSpPr/>
          <p:nvPr/>
        </p:nvSpPr>
        <p:spPr>
          <a:xfrm>
            <a:off x="8860744" y="2461273"/>
            <a:ext cx="2251866" cy="67398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5B0EADF8-1A23-4680-8AED-ECDFEF70EC9A}"/>
              </a:ext>
            </a:extLst>
          </p:cNvPr>
          <p:cNvSpPr/>
          <p:nvPr/>
        </p:nvSpPr>
        <p:spPr>
          <a:xfrm>
            <a:off x="8860744" y="3822492"/>
            <a:ext cx="463661" cy="673982"/>
          </a:xfrm>
          <a:prstGeom prst="round2Diag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FF5915E2-F1E4-4712-9D54-0055E71B44F9}"/>
              </a:ext>
            </a:extLst>
          </p:cNvPr>
          <p:cNvSpPr/>
          <p:nvPr/>
        </p:nvSpPr>
        <p:spPr>
          <a:xfrm>
            <a:off x="10604156" y="3822492"/>
            <a:ext cx="463661" cy="673982"/>
          </a:xfrm>
          <a:prstGeom prst="round2Diag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Beveled 10">
            <a:extLst>
              <a:ext uri="{FF2B5EF4-FFF2-40B4-BE49-F238E27FC236}">
                <a16:creationId xmlns:a16="http://schemas.microsoft.com/office/drawing/2014/main" id="{6BAEA2A1-9953-4ABB-A1D5-DBE53AB2C089}"/>
              </a:ext>
            </a:extLst>
          </p:cNvPr>
          <p:cNvSpPr/>
          <p:nvPr/>
        </p:nvSpPr>
        <p:spPr>
          <a:xfrm>
            <a:off x="9713626" y="3822492"/>
            <a:ext cx="584617" cy="1443187"/>
          </a:xfrm>
          <a:prstGeom prst="bevel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gonal Stripe 11">
            <a:extLst>
              <a:ext uri="{FF2B5EF4-FFF2-40B4-BE49-F238E27FC236}">
                <a16:creationId xmlns:a16="http://schemas.microsoft.com/office/drawing/2014/main" id="{956FC210-CB4A-4B91-98E0-03A5056078D7}"/>
              </a:ext>
            </a:extLst>
          </p:cNvPr>
          <p:cNvSpPr/>
          <p:nvPr/>
        </p:nvSpPr>
        <p:spPr>
          <a:xfrm rot="10800000">
            <a:off x="7732501" y="1838626"/>
            <a:ext cx="814028" cy="3226622"/>
          </a:xfrm>
          <a:prstGeom prst="diagStrip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id="{53FED3E6-FEC5-4AC1-9CA1-7FE908F2756D}"/>
              </a:ext>
            </a:extLst>
          </p:cNvPr>
          <p:cNvSpPr/>
          <p:nvPr/>
        </p:nvSpPr>
        <p:spPr>
          <a:xfrm rot="11831147">
            <a:off x="8542222" y="2579589"/>
            <a:ext cx="96468" cy="1405319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0D195256-DC7C-48D9-8A99-4BAEBB288671}"/>
              </a:ext>
            </a:extLst>
          </p:cNvPr>
          <p:cNvSpPr/>
          <p:nvPr/>
        </p:nvSpPr>
        <p:spPr>
          <a:xfrm rot="3804621">
            <a:off x="7347665" y="4647205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xplosion: 14 Points 14">
            <a:extLst>
              <a:ext uri="{FF2B5EF4-FFF2-40B4-BE49-F238E27FC236}">
                <a16:creationId xmlns:a16="http://schemas.microsoft.com/office/drawing/2014/main" id="{D7A90D54-F804-4FED-A999-2A07E6EFE73F}"/>
              </a:ext>
            </a:extLst>
          </p:cNvPr>
          <p:cNvSpPr/>
          <p:nvPr/>
        </p:nvSpPr>
        <p:spPr>
          <a:xfrm rot="3804621">
            <a:off x="8709362" y="4707116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xplosion: 14 Points 15">
            <a:extLst>
              <a:ext uri="{FF2B5EF4-FFF2-40B4-BE49-F238E27FC236}">
                <a16:creationId xmlns:a16="http://schemas.microsoft.com/office/drawing/2014/main" id="{445FF931-8417-4F81-B6DB-69A666DDAD61}"/>
              </a:ext>
            </a:extLst>
          </p:cNvPr>
          <p:cNvSpPr/>
          <p:nvPr/>
        </p:nvSpPr>
        <p:spPr>
          <a:xfrm rot="3804621">
            <a:off x="7629856" y="4587294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xplosion: 14 Points 16">
            <a:extLst>
              <a:ext uri="{FF2B5EF4-FFF2-40B4-BE49-F238E27FC236}">
                <a16:creationId xmlns:a16="http://schemas.microsoft.com/office/drawing/2014/main" id="{2B6D4B36-F81B-429D-9C15-AE77A0023EDF}"/>
              </a:ext>
            </a:extLst>
          </p:cNvPr>
          <p:cNvSpPr/>
          <p:nvPr/>
        </p:nvSpPr>
        <p:spPr>
          <a:xfrm rot="3804621">
            <a:off x="9788868" y="4109004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xplosion: 14 Points 17">
            <a:extLst>
              <a:ext uri="{FF2B5EF4-FFF2-40B4-BE49-F238E27FC236}">
                <a16:creationId xmlns:a16="http://schemas.microsoft.com/office/drawing/2014/main" id="{A068A59A-5DE1-4E91-8F61-85BA7729C943}"/>
              </a:ext>
            </a:extLst>
          </p:cNvPr>
          <p:cNvSpPr/>
          <p:nvPr/>
        </p:nvSpPr>
        <p:spPr>
          <a:xfrm rot="3804621">
            <a:off x="4635441" y="3651849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xplosion: 14 Points 18">
            <a:extLst>
              <a:ext uri="{FF2B5EF4-FFF2-40B4-BE49-F238E27FC236}">
                <a16:creationId xmlns:a16="http://schemas.microsoft.com/office/drawing/2014/main" id="{0EC41BF5-16EA-4264-A603-F9C40946EA4D}"/>
              </a:ext>
            </a:extLst>
          </p:cNvPr>
          <p:cNvSpPr/>
          <p:nvPr/>
        </p:nvSpPr>
        <p:spPr>
          <a:xfrm rot="3804621">
            <a:off x="2533481" y="4543324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xplosion: 14 Points 19">
            <a:extLst>
              <a:ext uri="{FF2B5EF4-FFF2-40B4-BE49-F238E27FC236}">
                <a16:creationId xmlns:a16="http://schemas.microsoft.com/office/drawing/2014/main" id="{B0BE3242-066A-45AB-A5EC-83B2C652084B}"/>
              </a:ext>
            </a:extLst>
          </p:cNvPr>
          <p:cNvSpPr/>
          <p:nvPr/>
        </p:nvSpPr>
        <p:spPr>
          <a:xfrm rot="3804621">
            <a:off x="3633256" y="4166125"/>
            <a:ext cx="3389097" cy="4126299"/>
          </a:xfrm>
          <a:prstGeom prst="irregularSeal2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xplosion: 14 Points 20">
            <a:extLst>
              <a:ext uri="{FF2B5EF4-FFF2-40B4-BE49-F238E27FC236}">
                <a16:creationId xmlns:a16="http://schemas.microsoft.com/office/drawing/2014/main" id="{24971126-CBA5-4364-8659-0A11447CB4CC}"/>
              </a:ext>
            </a:extLst>
          </p:cNvPr>
          <p:cNvSpPr/>
          <p:nvPr/>
        </p:nvSpPr>
        <p:spPr>
          <a:xfrm rot="3804621">
            <a:off x="5721103" y="4190052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xplosion: 14 Points 21">
            <a:extLst>
              <a:ext uri="{FF2B5EF4-FFF2-40B4-BE49-F238E27FC236}">
                <a16:creationId xmlns:a16="http://schemas.microsoft.com/office/drawing/2014/main" id="{9F007CAB-F92F-4FE4-8BD5-6696D0684F4A}"/>
              </a:ext>
            </a:extLst>
          </p:cNvPr>
          <p:cNvSpPr/>
          <p:nvPr/>
        </p:nvSpPr>
        <p:spPr>
          <a:xfrm rot="3804621">
            <a:off x="7086456" y="4788163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xplosion: 14 Points 22">
            <a:extLst>
              <a:ext uri="{FF2B5EF4-FFF2-40B4-BE49-F238E27FC236}">
                <a16:creationId xmlns:a16="http://schemas.microsoft.com/office/drawing/2014/main" id="{08F70589-9A52-4BA3-BD9A-144166D79E82}"/>
              </a:ext>
            </a:extLst>
          </p:cNvPr>
          <p:cNvSpPr/>
          <p:nvPr/>
        </p:nvSpPr>
        <p:spPr>
          <a:xfrm rot="3804621">
            <a:off x="7398745" y="4671131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quals 23">
            <a:extLst>
              <a:ext uri="{FF2B5EF4-FFF2-40B4-BE49-F238E27FC236}">
                <a16:creationId xmlns:a16="http://schemas.microsoft.com/office/drawing/2014/main" id="{D0FC64C8-D568-4AEF-B8A4-79E58C2C0E85}"/>
              </a:ext>
            </a:extLst>
          </p:cNvPr>
          <p:cNvSpPr/>
          <p:nvPr/>
        </p:nvSpPr>
        <p:spPr>
          <a:xfrm rot="16200000">
            <a:off x="-369258" y="575320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Equals 24">
            <a:extLst>
              <a:ext uri="{FF2B5EF4-FFF2-40B4-BE49-F238E27FC236}">
                <a16:creationId xmlns:a16="http://schemas.microsoft.com/office/drawing/2014/main" id="{8B26539C-1B50-4533-8F9E-C58E5B5255B2}"/>
              </a:ext>
            </a:extLst>
          </p:cNvPr>
          <p:cNvSpPr/>
          <p:nvPr/>
        </p:nvSpPr>
        <p:spPr>
          <a:xfrm rot="10800000">
            <a:off x="-402236" y="530825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Equals 25">
            <a:extLst>
              <a:ext uri="{FF2B5EF4-FFF2-40B4-BE49-F238E27FC236}">
                <a16:creationId xmlns:a16="http://schemas.microsoft.com/office/drawing/2014/main" id="{88D584A4-D2A2-404A-BEDD-F6D73CA3A4DB}"/>
              </a:ext>
            </a:extLst>
          </p:cNvPr>
          <p:cNvSpPr/>
          <p:nvPr/>
        </p:nvSpPr>
        <p:spPr>
          <a:xfrm rot="16200000">
            <a:off x="-833480" y="5911184"/>
            <a:ext cx="2043522" cy="40331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Equals 26">
            <a:extLst>
              <a:ext uri="{FF2B5EF4-FFF2-40B4-BE49-F238E27FC236}">
                <a16:creationId xmlns:a16="http://schemas.microsoft.com/office/drawing/2014/main" id="{D085C3BC-A16B-4C53-AE29-A19E1C6B36DA}"/>
              </a:ext>
            </a:extLst>
          </p:cNvPr>
          <p:cNvSpPr/>
          <p:nvPr/>
        </p:nvSpPr>
        <p:spPr>
          <a:xfrm rot="10800000">
            <a:off x="4773970" y="49681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Equals 27">
            <a:extLst>
              <a:ext uri="{FF2B5EF4-FFF2-40B4-BE49-F238E27FC236}">
                <a16:creationId xmlns:a16="http://schemas.microsoft.com/office/drawing/2014/main" id="{89692256-C02B-484F-87A1-DC865DB0B583}"/>
              </a:ext>
            </a:extLst>
          </p:cNvPr>
          <p:cNvSpPr/>
          <p:nvPr/>
        </p:nvSpPr>
        <p:spPr>
          <a:xfrm rot="10800000">
            <a:off x="4926370" y="51205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Equals 28">
            <a:extLst>
              <a:ext uri="{FF2B5EF4-FFF2-40B4-BE49-F238E27FC236}">
                <a16:creationId xmlns:a16="http://schemas.microsoft.com/office/drawing/2014/main" id="{783C72A0-8C13-4093-8000-E8CFC1200499}"/>
              </a:ext>
            </a:extLst>
          </p:cNvPr>
          <p:cNvSpPr/>
          <p:nvPr/>
        </p:nvSpPr>
        <p:spPr>
          <a:xfrm rot="10800000">
            <a:off x="5078770" y="52729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Equals 29">
            <a:extLst>
              <a:ext uri="{FF2B5EF4-FFF2-40B4-BE49-F238E27FC236}">
                <a16:creationId xmlns:a16="http://schemas.microsoft.com/office/drawing/2014/main" id="{A231562A-8A2A-43C8-911E-FBC6691F8AA7}"/>
              </a:ext>
            </a:extLst>
          </p:cNvPr>
          <p:cNvSpPr/>
          <p:nvPr/>
        </p:nvSpPr>
        <p:spPr>
          <a:xfrm rot="10800000">
            <a:off x="5231170" y="54253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Equals 30">
            <a:extLst>
              <a:ext uri="{FF2B5EF4-FFF2-40B4-BE49-F238E27FC236}">
                <a16:creationId xmlns:a16="http://schemas.microsoft.com/office/drawing/2014/main" id="{0A72C9BA-BCA2-4A07-B7D4-582FEA7FCA38}"/>
              </a:ext>
            </a:extLst>
          </p:cNvPr>
          <p:cNvSpPr/>
          <p:nvPr/>
        </p:nvSpPr>
        <p:spPr>
          <a:xfrm rot="10800000">
            <a:off x="-1575151" y="5581329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Equals 31">
            <a:extLst>
              <a:ext uri="{FF2B5EF4-FFF2-40B4-BE49-F238E27FC236}">
                <a16:creationId xmlns:a16="http://schemas.microsoft.com/office/drawing/2014/main" id="{52A8E0DC-1A64-4869-B6FD-D6A776A20067}"/>
              </a:ext>
            </a:extLst>
          </p:cNvPr>
          <p:cNvSpPr/>
          <p:nvPr/>
        </p:nvSpPr>
        <p:spPr>
          <a:xfrm rot="10800000">
            <a:off x="-97436" y="561305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Equals 32">
            <a:extLst>
              <a:ext uri="{FF2B5EF4-FFF2-40B4-BE49-F238E27FC236}">
                <a16:creationId xmlns:a16="http://schemas.microsoft.com/office/drawing/2014/main" id="{11896363-F59E-43A1-98AD-86319BBFDDAA}"/>
              </a:ext>
            </a:extLst>
          </p:cNvPr>
          <p:cNvSpPr/>
          <p:nvPr/>
        </p:nvSpPr>
        <p:spPr>
          <a:xfrm rot="10800000">
            <a:off x="-1892399" y="6065799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Equals 33">
            <a:extLst>
              <a:ext uri="{FF2B5EF4-FFF2-40B4-BE49-F238E27FC236}">
                <a16:creationId xmlns:a16="http://schemas.microsoft.com/office/drawing/2014/main" id="{5B2C90E3-66D5-47A5-98A4-31C491341410}"/>
              </a:ext>
            </a:extLst>
          </p:cNvPr>
          <p:cNvSpPr/>
          <p:nvPr/>
        </p:nvSpPr>
        <p:spPr>
          <a:xfrm rot="10800000">
            <a:off x="-1575150" y="636643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Equals 34">
            <a:extLst>
              <a:ext uri="{FF2B5EF4-FFF2-40B4-BE49-F238E27FC236}">
                <a16:creationId xmlns:a16="http://schemas.microsoft.com/office/drawing/2014/main" id="{B981D4D4-82B3-48AB-B43C-E019A06B6E08}"/>
              </a:ext>
            </a:extLst>
          </p:cNvPr>
          <p:cNvSpPr/>
          <p:nvPr/>
        </p:nvSpPr>
        <p:spPr>
          <a:xfrm rot="16200000">
            <a:off x="-216858" y="590560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Equals 35">
            <a:extLst>
              <a:ext uri="{FF2B5EF4-FFF2-40B4-BE49-F238E27FC236}">
                <a16:creationId xmlns:a16="http://schemas.microsoft.com/office/drawing/2014/main" id="{C01EBF4F-559F-4AE2-B1E9-9BA4683F8C64}"/>
              </a:ext>
            </a:extLst>
          </p:cNvPr>
          <p:cNvSpPr/>
          <p:nvPr/>
        </p:nvSpPr>
        <p:spPr>
          <a:xfrm rot="16200000">
            <a:off x="685980" y="591274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Equals 36">
            <a:extLst>
              <a:ext uri="{FF2B5EF4-FFF2-40B4-BE49-F238E27FC236}">
                <a16:creationId xmlns:a16="http://schemas.microsoft.com/office/drawing/2014/main" id="{95666E45-CCA2-41B4-9AFB-049AD2A7CC9A}"/>
              </a:ext>
            </a:extLst>
          </p:cNvPr>
          <p:cNvSpPr/>
          <p:nvPr/>
        </p:nvSpPr>
        <p:spPr>
          <a:xfrm rot="16200000">
            <a:off x="282895" y="575320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Equals 37">
            <a:extLst>
              <a:ext uri="{FF2B5EF4-FFF2-40B4-BE49-F238E27FC236}">
                <a16:creationId xmlns:a16="http://schemas.microsoft.com/office/drawing/2014/main" id="{F084D041-5B35-4012-8679-BDEA5F2ECB9F}"/>
              </a:ext>
            </a:extLst>
          </p:cNvPr>
          <p:cNvSpPr/>
          <p:nvPr/>
        </p:nvSpPr>
        <p:spPr>
          <a:xfrm rot="16200000">
            <a:off x="1198409" y="5859511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Equals 38">
            <a:extLst>
              <a:ext uri="{FF2B5EF4-FFF2-40B4-BE49-F238E27FC236}">
                <a16:creationId xmlns:a16="http://schemas.microsoft.com/office/drawing/2014/main" id="{C3A8C3F7-9C35-4585-A2A1-CADC697118B7}"/>
              </a:ext>
            </a:extLst>
          </p:cNvPr>
          <p:cNvSpPr/>
          <p:nvPr/>
        </p:nvSpPr>
        <p:spPr>
          <a:xfrm rot="16200000">
            <a:off x="1758588" y="58481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Equals 39">
            <a:extLst>
              <a:ext uri="{FF2B5EF4-FFF2-40B4-BE49-F238E27FC236}">
                <a16:creationId xmlns:a16="http://schemas.microsoft.com/office/drawing/2014/main" id="{3323B679-D0ED-4B54-863E-1D3A48D510CD}"/>
              </a:ext>
            </a:extLst>
          </p:cNvPr>
          <p:cNvSpPr/>
          <p:nvPr/>
        </p:nvSpPr>
        <p:spPr>
          <a:xfrm rot="16200000">
            <a:off x="2254581" y="583040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Equals 40">
            <a:extLst>
              <a:ext uri="{FF2B5EF4-FFF2-40B4-BE49-F238E27FC236}">
                <a16:creationId xmlns:a16="http://schemas.microsoft.com/office/drawing/2014/main" id="{0ED81232-F9FC-4C9F-9FE5-78D9834A7840}"/>
              </a:ext>
            </a:extLst>
          </p:cNvPr>
          <p:cNvSpPr/>
          <p:nvPr/>
        </p:nvSpPr>
        <p:spPr>
          <a:xfrm rot="16200000">
            <a:off x="10981292" y="610195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Equals 41">
            <a:extLst>
              <a:ext uri="{FF2B5EF4-FFF2-40B4-BE49-F238E27FC236}">
                <a16:creationId xmlns:a16="http://schemas.microsoft.com/office/drawing/2014/main" id="{07AE9A56-2B96-4F84-9863-B03703A48660}"/>
              </a:ext>
            </a:extLst>
          </p:cNvPr>
          <p:cNvSpPr/>
          <p:nvPr/>
        </p:nvSpPr>
        <p:spPr>
          <a:xfrm rot="16200000">
            <a:off x="2767064" y="5816350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Equals 42">
            <a:extLst>
              <a:ext uri="{FF2B5EF4-FFF2-40B4-BE49-F238E27FC236}">
                <a16:creationId xmlns:a16="http://schemas.microsoft.com/office/drawing/2014/main" id="{3A82C37C-CFC5-46FD-87AE-A229F379A2EA}"/>
              </a:ext>
            </a:extLst>
          </p:cNvPr>
          <p:cNvSpPr/>
          <p:nvPr/>
        </p:nvSpPr>
        <p:spPr>
          <a:xfrm rot="16200000">
            <a:off x="3128962" y="5931591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Equals 43">
            <a:extLst>
              <a:ext uri="{FF2B5EF4-FFF2-40B4-BE49-F238E27FC236}">
                <a16:creationId xmlns:a16="http://schemas.microsoft.com/office/drawing/2014/main" id="{085ADAF0-D8EB-494C-9385-EE863D4A6ABD}"/>
              </a:ext>
            </a:extLst>
          </p:cNvPr>
          <p:cNvSpPr/>
          <p:nvPr/>
        </p:nvSpPr>
        <p:spPr>
          <a:xfrm rot="16200000">
            <a:off x="5188952" y="5839032"/>
            <a:ext cx="2583883" cy="702730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Equals 44">
            <a:extLst>
              <a:ext uri="{FF2B5EF4-FFF2-40B4-BE49-F238E27FC236}">
                <a16:creationId xmlns:a16="http://schemas.microsoft.com/office/drawing/2014/main" id="{177EB911-6DFD-40FB-AE78-49595ED32F34}"/>
              </a:ext>
            </a:extLst>
          </p:cNvPr>
          <p:cNvSpPr/>
          <p:nvPr/>
        </p:nvSpPr>
        <p:spPr>
          <a:xfrm rot="16200000">
            <a:off x="7573118" y="59962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Equals 45">
            <a:extLst>
              <a:ext uri="{FF2B5EF4-FFF2-40B4-BE49-F238E27FC236}">
                <a16:creationId xmlns:a16="http://schemas.microsoft.com/office/drawing/2014/main" id="{12EC8785-6694-4F93-B02E-05AD9F221DF5}"/>
              </a:ext>
            </a:extLst>
          </p:cNvPr>
          <p:cNvSpPr/>
          <p:nvPr/>
        </p:nvSpPr>
        <p:spPr>
          <a:xfrm rot="16200000">
            <a:off x="10031077" y="609934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Equals 46">
            <a:extLst>
              <a:ext uri="{FF2B5EF4-FFF2-40B4-BE49-F238E27FC236}">
                <a16:creationId xmlns:a16="http://schemas.microsoft.com/office/drawing/2014/main" id="{39F5916F-4F8E-4E7C-BCA9-40CAE79BFD8E}"/>
              </a:ext>
            </a:extLst>
          </p:cNvPr>
          <p:cNvSpPr/>
          <p:nvPr/>
        </p:nvSpPr>
        <p:spPr>
          <a:xfrm rot="16200000">
            <a:off x="8206100" y="601066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Equals 47">
            <a:extLst>
              <a:ext uri="{FF2B5EF4-FFF2-40B4-BE49-F238E27FC236}">
                <a16:creationId xmlns:a16="http://schemas.microsoft.com/office/drawing/2014/main" id="{DEEEFB40-A922-43EB-99D0-4EBC4F4691A8}"/>
              </a:ext>
            </a:extLst>
          </p:cNvPr>
          <p:cNvSpPr/>
          <p:nvPr/>
        </p:nvSpPr>
        <p:spPr>
          <a:xfrm rot="16200000">
            <a:off x="8928393" y="600107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Equals 48">
            <a:extLst>
              <a:ext uri="{FF2B5EF4-FFF2-40B4-BE49-F238E27FC236}">
                <a16:creationId xmlns:a16="http://schemas.microsoft.com/office/drawing/2014/main" id="{11DD22CB-0159-4DED-BA05-60BF28C9591C}"/>
              </a:ext>
            </a:extLst>
          </p:cNvPr>
          <p:cNvSpPr/>
          <p:nvPr/>
        </p:nvSpPr>
        <p:spPr>
          <a:xfrm rot="16200000">
            <a:off x="9529813" y="5974682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Equals 49">
            <a:extLst>
              <a:ext uri="{FF2B5EF4-FFF2-40B4-BE49-F238E27FC236}">
                <a16:creationId xmlns:a16="http://schemas.microsoft.com/office/drawing/2014/main" id="{87D94FE8-9FC6-4E76-8EEA-E1959E5393FD}"/>
              </a:ext>
            </a:extLst>
          </p:cNvPr>
          <p:cNvSpPr/>
          <p:nvPr/>
        </p:nvSpPr>
        <p:spPr>
          <a:xfrm rot="16200000">
            <a:off x="10582569" y="606579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Equals 50">
            <a:extLst>
              <a:ext uri="{FF2B5EF4-FFF2-40B4-BE49-F238E27FC236}">
                <a16:creationId xmlns:a16="http://schemas.microsoft.com/office/drawing/2014/main" id="{2739D702-CF67-491F-8237-B4B0E0CA6C9A}"/>
              </a:ext>
            </a:extLst>
          </p:cNvPr>
          <p:cNvSpPr/>
          <p:nvPr/>
        </p:nvSpPr>
        <p:spPr>
          <a:xfrm rot="16200000">
            <a:off x="4464717" y="579271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Equals 51">
            <a:extLst>
              <a:ext uri="{FF2B5EF4-FFF2-40B4-BE49-F238E27FC236}">
                <a16:creationId xmlns:a16="http://schemas.microsoft.com/office/drawing/2014/main" id="{C1816651-D7E9-4A12-AF9A-DB598D5EE4F0}"/>
              </a:ext>
            </a:extLst>
          </p:cNvPr>
          <p:cNvSpPr/>
          <p:nvPr/>
        </p:nvSpPr>
        <p:spPr>
          <a:xfrm rot="16200000">
            <a:off x="4092975" y="5792714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Equals 52">
            <a:extLst>
              <a:ext uri="{FF2B5EF4-FFF2-40B4-BE49-F238E27FC236}">
                <a16:creationId xmlns:a16="http://schemas.microsoft.com/office/drawing/2014/main" id="{00A544AD-7D71-4EB2-BECA-EA3DF5E42B52}"/>
              </a:ext>
            </a:extLst>
          </p:cNvPr>
          <p:cNvSpPr/>
          <p:nvPr/>
        </p:nvSpPr>
        <p:spPr>
          <a:xfrm rot="16200000">
            <a:off x="3689787" y="576251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Equals 53">
            <a:extLst>
              <a:ext uri="{FF2B5EF4-FFF2-40B4-BE49-F238E27FC236}">
                <a16:creationId xmlns:a16="http://schemas.microsoft.com/office/drawing/2014/main" id="{BC7A5D56-2612-4935-A937-9E99517FB354}"/>
              </a:ext>
            </a:extLst>
          </p:cNvPr>
          <p:cNvSpPr/>
          <p:nvPr/>
        </p:nvSpPr>
        <p:spPr>
          <a:xfrm rot="16200000">
            <a:off x="5881101" y="60503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Equals 54">
            <a:extLst>
              <a:ext uri="{FF2B5EF4-FFF2-40B4-BE49-F238E27FC236}">
                <a16:creationId xmlns:a16="http://schemas.microsoft.com/office/drawing/2014/main" id="{6AA936B7-3399-499F-8961-02910A56D5E2}"/>
              </a:ext>
            </a:extLst>
          </p:cNvPr>
          <p:cNvSpPr/>
          <p:nvPr/>
        </p:nvSpPr>
        <p:spPr>
          <a:xfrm rot="16200000">
            <a:off x="6349653" y="602036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Equals 55">
            <a:extLst>
              <a:ext uri="{FF2B5EF4-FFF2-40B4-BE49-F238E27FC236}">
                <a16:creationId xmlns:a16="http://schemas.microsoft.com/office/drawing/2014/main" id="{94494ADE-61CB-48AE-B8AE-35CF9440221E}"/>
              </a:ext>
            </a:extLst>
          </p:cNvPr>
          <p:cNvSpPr/>
          <p:nvPr/>
        </p:nvSpPr>
        <p:spPr>
          <a:xfrm rot="16200000">
            <a:off x="6967756" y="601066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Explosion: 14 Points 56">
            <a:extLst>
              <a:ext uri="{FF2B5EF4-FFF2-40B4-BE49-F238E27FC236}">
                <a16:creationId xmlns:a16="http://schemas.microsoft.com/office/drawing/2014/main" id="{024E941F-1E82-4C62-A2CE-656D984C5811}"/>
              </a:ext>
            </a:extLst>
          </p:cNvPr>
          <p:cNvSpPr/>
          <p:nvPr/>
        </p:nvSpPr>
        <p:spPr>
          <a:xfrm rot="16200000">
            <a:off x="8243349" y="1559640"/>
            <a:ext cx="1074503" cy="59102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Explosion: 14 Points 57">
            <a:extLst>
              <a:ext uri="{FF2B5EF4-FFF2-40B4-BE49-F238E27FC236}">
                <a16:creationId xmlns:a16="http://schemas.microsoft.com/office/drawing/2014/main" id="{9D81D6F7-E12F-4287-BA93-9EC8E6BBC446}"/>
              </a:ext>
            </a:extLst>
          </p:cNvPr>
          <p:cNvSpPr/>
          <p:nvPr/>
        </p:nvSpPr>
        <p:spPr>
          <a:xfrm rot="16200000">
            <a:off x="8037607" y="2267686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Explosion: 14 Points 58">
            <a:extLst>
              <a:ext uri="{FF2B5EF4-FFF2-40B4-BE49-F238E27FC236}">
                <a16:creationId xmlns:a16="http://schemas.microsoft.com/office/drawing/2014/main" id="{DD3241E5-65DB-4CAA-A577-600C896D9C17}"/>
              </a:ext>
            </a:extLst>
          </p:cNvPr>
          <p:cNvSpPr/>
          <p:nvPr/>
        </p:nvSpPr>
        <p:spPr>
          <a:xfrm rot="16200000">
            <a:off x="7094530" y="242086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Explosion: 14 Points 59">
            <a:extLst>
              <a:ext uri="{FF2B5EF4-FFF2-40B4-BE49-F238E27FC236}">
                <a16:creationId xmlns:a16="http://schemas.microsoft.com/office/drawing/2014/main" id="{54FFF270-5A5B-4464-9588-E407755051E6}"/>
              </a:ext>
            </a:extLst>
          </p:cNvPr>
          <p:cNvSpPr/>
          <p:nvPr/>
        </p:nvSpPr>
        <p:spPr>
          <a:xfrm rot="16200000">
            <a:off x="6830803" y="1595130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Lightning Bolt 60">
            <a:extLst>
              <a:ext uri="{FF2B5EF4-FFF2-40B4-BE49-F238E27FC236}">
                <a16:creationId xmlns:a16="http://schemas.microsoft.com/office/drawing/2014/main" id="{DDCD2059-EA17-4476-B191-3E2B989C35FE}"/>
              </a:ext>
            </a:extLst>
          </p:cNvPr>
          <p:cNvSpPr/>
          <p:nvPr/>
        </p:nvSpPr>
        <p:spPr>
          <a:xfrm rot="8512477">
            <a:off x="8229886" y="1742126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Lightning Bolt 61">
            <a:extLst>
              <a:ext uri="{FF2B5EF4-FFF2-40B4-BE49-F238E27FC236}">
                <a16:creationId xmlns:a16="http://schemas.microsoft.com/office/drawing/2014/main" id="{132D3BBD-3773-4B0C-B30A-91F8B6DB17C8}"/>
              </a:ext>
            </a:extLst>
          </p:cNvPr>
          <p:cNvSpPr/>
          <p:nvPr/>
        </p:nvSpPr>
        <p:spPr>
          <a:xfrm rot="1581339">
            <a:off x="8848796" y="1220907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Lightning Bolt 62">
            <a:extLst>
              <a:ext uri="{FF2B5EF4-FFF2-40B4-BE49-F238E27FC236}">
                <a16:creationId xmlns:a16="http://schemas.microsoft.com/office/drawing/2014/main" id="{10748042-12A9-4EC4-8317-C1FEFB58D92C}"/>
              </a:ext>
            </a:extLst>
          </p:cNvPr>
          <p:cNvSpPr/>
          <p:nvPr/>
        </p:nvSpPr>
        <p:spPr>
          <a:xfrm rot="19905054">
            <a:off x="7920974" y="2320201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Explosion: 14 Points 63">
            <a:extLst>
              <a:ext uri="{FF2B5EF4-FFF2-40B4-BE49-F238E27FC236}">
                <a16:creationId xmlns:a16="http://schemas.microsoft.com/office/drawing/2014/main" id="{2BCDB189-8579-47CB-B679-08B5678A0AA0}"/>
              </a:ext>
            </a:extLst>
          </p:cNvPr>
          <p:cNvSpPr/>
          <p:nvPr/>
        </p:nvSpPr>
        <p:spPr>
          <a:xfrm rot="16200000">
            <a:off x="8528397" y="1248644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Explosion: 14 Points 64">
            <a:extLst>
              <a:ext uri="{FF2B5EF4-FFF2-40B4-BE49-F238E27FC236}">
                <a16:creationId xmlns:a16="http://schemas.microsoft.com/office/drawing/2014/main" id="{2F5186C8-64C8-4667-8BE7-8175DE6F8F13}"/>
              </a:ext>
            </a:extLst>
          </p:cNvPr>
          <p:cNvSpPr/>
          <p:nvPr/>
        </p:nvSpPr>
        <p:spPr>
          <a:xfrm rot="16200000">
            <a:off x="7541729" y="1781066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Explosion: 14 Points 65">
            <a:extLst>
              <a:ext uri="{FF2B5EF4-FFF2-40B4-BE49-F238E27FC236}">
                <a16:creationId xmlns:a16="http://schemas.microsoft.com/office/drawing/2014/main" id="{AE22CC78-53C6-44ED-95FA-877D9B414B0B}"/>
              </a:ext>
            </a:extLst>
          </p:cNvPr>
          <p:cNvSpPr/>
          <p:nvPr/>
        </p:nvSpPr>
        <p:spPr>
          <a:xfrm rot="16200000">
            <a:off x="7276078" y="106278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Explosion: 14 Points 66">
            <a:extLst>
              <a:ext uri="{FF2B5EF4-FFF2-40B4-BE49-F238E27FC236}">
                <a16:creationId xmlns:a16="http://schemas.microsoft.com/office/drawing/2014/main" id="{5C868224-B417-4D3D-A16E-3DB85D11B083}"/>
              </a:ext>
            </a:extLst>
          </p:cNvPr>
          <p:cNvSpPr/>
          <p:nvPr/>
        </p:nvSpPr>
        <p:spPr>
          <a:xfrm rot="16200000">
            <a:off x="7727470" y="101985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Cylinder 67">
            <a:extLst>
              <a:ext uri="{FF2B5EF4-FFF2-40B4-BE49-F238E27FC236}">
                <a16:creationId xmlns:a16="http://schemas.microsoft.com/office/drawing/2014/main" id="{D3444056-CA3A-4A0B-A81E-46E0846C6E87}"/>
              </a:ext>
            </a:extLst>
          </p:cNvPr>
          <p:cNvSpPr/>
          <p:nvPr/>
        </p:nvSpPr>
        <p:spPr>
          <a:xfrm>
            <a:off x="343249" y="55458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ylinder 68">
            <a:extLst>
              <a:ext uri="{FF2B5EF4-FFF2-40B4-BE49-F238E27FC236}">
                <a16:creationId xmlns:a16="http://schemas.microsoft.com/office/drawing/2014/main" id="{03DD74AC-B069-4012-A8E8-660818461805}"/>
              </a:ext>
            </a:extLst>
          </p:cNvPr>
          <p:cNvSpPr/>
          <p:nvPr/>
        </p:nvSpPr>
        <p:spPr>
          <a:xfrm>
            <a:off x="495649" y="56982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ylinder 69">
            <a:extLst>
              <a:ext uri="{FF2B5EF4-FFF2-40B4-BE49-F238E27FC236}">
                <a16:creationId xmlns:a16="http://schemas.microsoft.com/office/drawing/2014/main" id="{17E55C35-F607-479F-856C-5197BADF94C8}"/>
              </a:ext>
            </a:extLst>
          </p:cNvPr>
          <p:cNvSpPr/>
          <p:nvPr/>
        </p:nvSpPr>
        <p:spPr>
          <a:xfrm>
            <a:off x="1053210" y="5894970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ylinder 70">
            <a:extLst>
              <a:ext uri="{FF2B5EF4-FFF2-40B4-BE49-F238E27FC236}">
                <a16:creationId xmlns:a16="http://schemas.microsoft.com/office/drawing/2014/main" id="{190F5621-AC84-4B0B-BCC4-2900D8CC5505}"/>
              </a:ext>
            </a:extLst>
          </p:cNvPr>
          <p:cNvSpPr/>
          <p:nvPr/>
        </p:nvSpPr>
        <p:spPr>
          <a:xfrm>
            <a:off x="1894880" y="6002924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Cylinder 71">
            <a:extLst>
              <a:ext uri="{FF2B5EF4-FFF2-40B4-BE49-F238E27FC236}">
                <a16:creationId xmlns:a16="http://schemas.microsoft.com/office/drawing/2014/main" id="{6DFA5D8E-DDB2-4105-82CF-4D15D62896D5}"/>
              </a:ext>
            </a:extLst>
          </p:cNvPr>
          <p:cNvSpPr/>
          <p:nvPr/>
        </p:nvSpPr>
        <p:spPr>
          <a:xfrm flipH="1">
            <a:off x="535661" y="3554142"/>
            <a:ext cx="136235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Cylinder 72">
            <a:extLst>
              <a:ext uri="{FF2B5EF4-FFF2-40B4-BE49-F238E27FC236}">
                <a16:creationId xmlns:a16="http://schemas.microsoft.com/office/drawing/2014/main" id="{BD333C81-59DC-491C-B37A-7077E6B4EF94}"/>
              </a:ext>
            </a:extLst>
          </p:cNvPr>
          <p:cNvSpPr/>
          <p:nvPr/>
        </p:nvSpPr>
        <p:spPr>
          <a:xfrm>
            <a:off x="3052401" y="6067623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ylinder 73">
            <a:extLst>
              <a:ext uri="{FF2B5EF4-FFF2-40B4-BE49-F238E27FC236}">
                <a16:creationId xmlns:a16="http://schemas.microsoft.com/office/drawing/2014/main" id="{637CB5DE-24EC-4EBD-88C7-DD413A71753D}"/>
              </a:ext>
            </a:extLst>
          </p:cNvPr>
          <p:cNvSpPr/>
          <p:nvPr/>
        </p:nvSpPr>
        <p:spPr>
          <a:xfrm>
            <a:off x="4357570" y="6029125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ylinder 74">
            <a:extLst>
              <a:ext uri="{FF2B5EF4-FFF2-40B4-BE49-F238E27FC236}">
                <a16:creationId xmlns:a16="http://schemas.microsoft.com/office/drawing/2014/main" id="{C001635B-CD58-44AB-9650-153FC61F2B0A}"/>
              </a:ext>
            </a:extLst>
          </p:cNvPr>
          <p:cNvSpPr/>
          <p:nvPr/>
        </p:nvSpPr>
        <p:spPr>
          <a:xfrm>
            <a:off x="10537403" y="1230218"/>
            <a:ext cx="1694035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Cylinder 75">
            <a:extLst>
              <a:ext uri="{FF2B5EF4-FFF2-40B4-BE49-F238E27FC236}">
                <a16:creationId xmlns:a16="http://schemas.microsoft.com/office/drawing/2014/main" id="{5B6C8AE0-01B0-4C79-B6F8-FE760BD0E090}"/>
              </a:ext>
            </a:extLst>
          </p:cNvPr>
          <p:cNvSpPr/>
          <p:nvPr/>
        </p:nvSpPr>
        <p:spPr>
          <a:xfrm>
            <a:off x="5939220" y="5925897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Cylinder 76">
            <a:extLst>
              <a:ext uri="{FF2B5EF4-FFF2-40B4-BE49-F238E27FC236}">
                <a16:creationId xmlns:a16="http://schemas.microsoft.com/office/drawing/2014/main" id="{7B33B6CD-F6FA-4034-8834-A736DD3B3CE6}"/>
              </a:ext>
            </a:extLst>
          </p:cNvPr>
          <p:cNvSpPr/>
          <p:nvPr/>
        </p:nvSpPr>
        <p:spPr>
          <a:xfrm>
            <a:off x="7246863" y="58506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ylinder 77">
            <a:extLst>
              <a:ext uri="{FF2B5EF4-FFF2-40B4-BE49-F238E27FC236}">
                <a16:creationId xmlns:a16="http://schemas.microsoft.com/office/drawing/2014/main" id="{175CE34B-6F15-425C-9452-7ECA5EDFF4F2}"/>
              </a:ext>
            </a:extLst>
          </p:cNvPr>
          <p:cNvSpPr/>
          <p:nvPr/>
        </p:nvSpPr>
        <p:spPr>
          <a:xfrm>
            <a:off x="8689496" y="5841701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ylinder 78">
            <a:extLst>
              <a:ext uri="{FF2B5EF4-FFF2-40B4-BE49-F238E27FC236}">
                <a16:creationId xmlns:a16="http://schemas.microsoft.com/office/drawing/2014/main" id="{6089B6E3-8A69-44D0-871B-1B2FDC9E0551}"/>
              </a:ext>
            </a:extLst>
          </p:cNvPr>
          <p:cNvSpPr/>
          <p:nvPr/>
        </p:nvSpPr>
        <p:spPr>
          <a:xfrm>
            <a:off x="10324050" y="5781236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ylinder 79">
            <a:extLst>
              <a:ext uri="{FF2B5EF4-FFF2-40B4-BE49-F238E27FC236}">
                <a16:creationId xmlns:a16="http://schemas.microsoft.com/office/drawing/2014/main" id="{F1E2FFB1-EEF1-41AC-BD79-D321765418C9}"/>
              </a:ext>
            </a:extLst>
          </p:cNvPr>
          <p:cNvSpPr/>
          <p:nvPr/>
        </p:nvSpPr>
        <p:spPr>
          <a:xfrm>
            <a:off x="11421188" y="5800112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ylinder 80">
            <a:extLst>
              <a:ext uri="{FF2B5EF4-FFF2-40B4-BE49-F238E27FC236}">
                <a16:creationId xmlns:a16="http://schemas.microsoft.com/office/drawing/2014/main" id="{C31A9987-9E52-4D2F-B316-BF79470FBC46}"/>
              </a:ext>
            </a:extLst>
          </p:cNvPr>
          <p:cNvSpPr/>
          <p:nvPr/>
        </p:nvSpPr>
        <p:spPr>
          <a:xfrm>
            <a:off x="11141813" y="2007847"/>
            <a:ext cx="160241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ylinder 81">
            <a:extLst>
              <a:ext uri="{FF2B5EF4-FFF2-40B4-BE49-F238E27FC236}">
                <a16:creationId xmlns:a16="http://schemas.microsoft.com/office/drawing/2014/main" id="{2B7E41F9-3C44-4AAB-8383-D4ACAB0DF540}"/>
              </a:ext>
            </a:extLst>
          </p:cNvPr>
          <p:cNvSpPr/>
          <p:nvPr/>
        </p:nvSpPr>
        <p:spPr>
          <a:xfrm>
            <a:off x="11878173" y="1936290"/>
            <a:ext cx="160241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ylinder 82">
            <a:extLst>
              <a:ext uri="{FF2B5EF4-FFF2-40B4-BE49-F238E27FC236}">
                <a16:creationId xmlns:a16="http://schemas.microsoft.com/office/drawing/2014/main" id="{2B3B9A9A-61F8-406A-89AF-0EEE1152C9A9}"/>
              </a:ext>
            </a:extLst>
          </p:cNvPr>
          <p:cNvSpPr/>
          <p:nvPr/>
        </p:nvSpPr>
        <p:spPr>
          <a:xfrm flipH="1">
            <a:off x="992861" y="4011342"/>
            <a:ext cx="136235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hought Bubble: Cloud 83">
            <a:extLst>
              <a:ext uri="{FF2B5EF4-FFF2-40B4-BE49-F238E27FC236}">
                <a16:creationId xmlns:a16="http://schemas.microsoft.com/office/drawing/2014/main" id="{E714B525-435E-4812-9DA4-BD79D83FFE42}"/>
              </a:ext>
            </a:extLst>
          </p:cNvPr>
          <p:cNvSpPr/>
          <p:nvPr/>
        </p:nvSpPr>
        <p:spPr>
          <a:xfrm>
            <a:off x="3868824" y="2559877"/>
            <a:ext cx="4660731" cy="443982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8CD9965-1125-4528-856A-D71D7CBE468A}"/>
              </a:ext>
            </a:extLst>
          </p:cNvPr>
          <p:cNvSpPr txBox="1"/>
          <p:nvPr/>
        </p:nvSpPr>
        <p:spPr>
          <a:xfrm>
            <a:off x="3702474" y="3374973"/>
            <a:ext cx="474342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Subject-English</a:t>
            </a:r>
          </a:p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Class-Three</a:t>
            </a:r>
          </a:p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Lesson : Unit </a:t>
            </a:r>
            <a:r>
              <a:rPr lang="en-US" sz="3200" dirty="0">
                <a:latin typeface="+mj-lt"/>
                <a:cs typeface="NikoshBAN" panose="02000000000000000000" pitchFamily="2" charset="0"/>
              </a:rPr>
              <a:t>3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Lesson: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4-6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Time-</a:t>
            </a:r>
            <a:r>
              <a:rPr lang="en-US" sz="3200" dirty="0">
                <a:latin typeface="+mj-lt"/>
                <a:cs typeface="NikoshBAN" panose="02000000000000000000" pitchFamily="2" charset="0"/>
              </a:rPr>
              <a:t>55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minutes</a:t>
            </a:r>
          </a:p>
          <a:p>
            <a:endParaRPr lang="en-US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CDC85F1-EF93-41CE-B8C5-129B3D132AA6}"/>
              </a:ext>
            </a:extLst>
          </p:cNvPr>
          <p:cNvSpPr txBox="1"/>
          <p:nvPr/>
        </p:nvSpPr>
        <p:spPr>
          <a:xfrm>
            <a:off x="738647" y="899324"/>
            <a:ext cx="402112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identity</a:t>
            </a:r>
          </a:p>
          <a:p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Quamrul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Hasan Ahmed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Shalgram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Govt Primary School,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Adamdighi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Bogura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174" name="Picture 173">
            <a:extLst>
              <a:ext uri="{FF2B5EF4-FFF2-40B4-BE49-F238E27FC236}">
                <a16:creationId xmlns:a16="http://schemas.microsoft.com/office/drawing/2014/main" id="{588F109E-B6DC-4DCE-A9E3-C7E5F7B32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8" y="3561858"/>
            <a:ext cx="3866750" cy="285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9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7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5" grpId="0" animBg="1"/>
      <p:bldP spid="8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6871C10-DF81-434A-941A-092AC84EC9D9}"/>
              </a:ext>
            </a:extLst>
          </p:cNvPr>
          <p:cNvGrpSpPr/>
          <p:nvPr/>
        </p:nvGrpSpPr>
        <p:grpSpPr>
          <a:xfrm>
            <a:off x="788963" y="140677"/>
            <a:ext cx="10163907" cy="2250195"/>
            <a:chOff x="-837029" y="98474"/>
            <a:chExt cx="12407706" cy="248934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A83F0E7-DA37-4128-8612-B883CF66BC24}"/>
                </a:ext>
              </a:extLst>
            </p:cNvPr>
            <p:cNvSpPr txBox="1"/>
            <p:nvPr/>
          </p:nvSpPr>
          <p:spPr>
            <a:xfrm>
              <a:off x="2039815" y="98474"/>
              <a:ext cx="66540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Learning out come :</a:t>
              </a:r>
              <a:endParaRPr lang="en-US" sz="6000" dirty="0">
                <a:solidFill>
                  <a:srgbClr val="FF0000"/>
                </a:solidFill>
              </a:endParaRPr>
            </a:p>
          </p:txBody>
        </p:sp>
        <p:sp>
          <p:nvSpPr>
            <p:cNvPr id="4" name="Arrow: Down 3">
              <a:extLst>
                <a:ext uri="{FF2B5EF4-FFF2-40B4-BE49-F238E27FC236}">
                  <a16:creationId xmlns:a16="http://schemas.microsoft.com/office/drawing/2014/main" id="{18985E6E-9E7A-4ED0-BC52-DBF860BA0088}"/>
                </a:ext>
              </a:extLst>
            </p:cNvPr>
            <p:cNvSpPr/>
            <p:nvPr/>
          </p:nvSpPr>
          <p:spPr>
            <a:xfrm>
              <a:off x="-837029" y="157533"/>
              <a:ext cx="12407706" cy="2430287"/>
            </a:xfrm>
            <a:prstGeom prst="downArrow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75CA6A47-CEA3-439C-98A4-CB177EBD3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3108960"/>
            <a:ext cx="11072446" cy="1673103"/>
          </a:xfrm>
        </p:spPr>
        <p:txBody>
          <a:bodyPr>
            <a:normAutofit fontScale="90000"/>
          </a:bodyPr>
          <a:lstStyle/>
          <a:p>
            <a:r>
              <a:rPr lang="en-US" dirty="0"/>
              <a:t>Listening-3.1.1,</a:t>
            </a:r>
            <a:br>
              <a:rPr lang="en-US" dirty="0"/>
            </a:br>
            <a:r>
              <a:rPr lang="en-US" dirty="0"/>
              <a:t>Understand Simple questions about students, family and friends.</a:t>
            </a: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97C64A12-A9D5-450A-AE59-7F0E4947B05F}"/>
              </a:ext>
            </a:extLst>
          </p:cNvPr>
          <p:cNvSpPr txBox="1">
            <a:spLocks/>
          </p:cNvSpPr>
          <p:nvPr/>
        </p:nvSpPr>
        <p:spPr>
          <a:xfrm>
            <a:off x="1007012" y="50180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Speaking- 3.1.1,</a:t>
            </a:r>
          </a:p>
          <a:p>
            <a:r>
              <a:rPr lang="en-US" dirty="0"/>
              <a:t>Ask and Answer Yes/No questions.</a:t>
            </a:r>
          </a:p>
        </p:txBody>
      </p:sp>
    </p:spTree>
    <p:extLst>
      <p:ext uri="{BB962C8B-B14F-4D97-AF65-F5344CB8AC3E}">
        <p14:creationId xmlns:p14="http://schemas.microsoft.com/office/powerpoint/2010/main" val="83914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746F37-256B-4CC6-AD36-3F92203B9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93" y="2009261"/>
            <a:ext cx="7300670" cy="4359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E1E011-E0A9-4FA9-83EA-4F48F39CC732}"/>
              </a:ext>
            </a:extLst>
          </p:cNvPr>
          <p:cNvSpPr txBox="1"/>
          <p:nvPr/>
        </p:nvSpPr>
        <p:spPr>
          <a:xfrm>
            <a:off x="2124222" y="168812"/>
            <a:ext cx="8314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  <a:cs typeface="Times New Roman" panose="02020603050405020304" pitchFamily="18" charset="0"/>
              </a:rPr>
              <a:t>WHAT CAN YOU SEE IN YHE PICTURE?</a:t>
            </a:r>
          </a:p>
        </p:txBody>
      </p:sp>
    </p:spTree>
    <p:extLst>
      <p:ext uri="{BB962C8B-B14F-4D97-AF65-F5344CB8AC3E}">
        <p14:creationId xmlns:p14="http://schemas.microsoft.com/office/powerpoint/2010/main" val="343861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F902CF-B8C0-4979-968E-4B022C4407F9}"/>
              </a:ext>
            </a:extLst>
          </p:cNvPr>
          <p:cNvSpPr txBox="1"/>
          <p:nvPr/>
        </p:nvSpPr>
        <p:spPr>
          <a:xfrm>
            <a:off x="4234376" y="407963"/>
            <a:ext cx="250405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86F25C-5682-4203-9382-ECBDD110D500}"/>
              </a:ext>
            </a:extLst>
          </p:cNvPr>
          <p:cNvSpPr txBox="1"/>
          <p:nvPr/>
        </p:nvSpPr>
        <p:spPr>
          <a:xfrm>
            <a:off x="4107764" y="3602894"/>
            <a:ext cx="2504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43A13A-3D81-4EA2-B2AB-A71173389976}"/>
              </a:ext>
            </a:extLst>
          </p:cNvPr>
          <p:cNvSpPr txBox="1"/>
          <p:nvPr/>
        </p:nvSpPr>
        <p:spPr>
          <a:xfrm>
            <a:off x="4112455" y="2771336"/>
            <a:ext cx="2504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67D698-7383-407A-85B2-B9F2E28EDC0F}"/>
              </a:ext>
            </a:extLst>
          </p:cNvPr>
          <p:cNvSpPr txBox="1"/>
          <p:nvPr/>
        </p:nvSpPr>
        <p:spPr>
          <a:xfrm>
            <a:off x="4112455" y="1914575"/>
            <a:ext cx="2504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CAA23B-CFEA-417B-BD2A-8EAF1974BF8D}"/>
              </a:ext>
            </a:extLst>
          </p:cNvPr>
          <p:cNvSpPr txBox="1"/>
          <p:nvPr/>
        </p:nvSpPr>
        <p:spPr>
          <a:xfrm>
            <a:off x="4121832" y="4434452"/>
            <a:ext cx="2504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39CAC1B-E4A4-424F-9B49-2B8BBCAE67FE}"/>
              </a:ext>
            </a:extLst>
          </p:cNvPr>
          <p:cNvSpPr/>
          <p:nvPr/>
        </p:nvSpPr>
        <p:spPr>
          <a:xfrm>
            <a:off x="970671" y="1951111"/>
            <a:ext cx="2841673" cy="646331"/>
          </a:xfrm>
          <a:prstGeom prst="rightArrow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0B5532F-1B9B-49EF-9F78-9972556ADB1D}"/>
              </a:ext>
            </a:extLst>
          </p:cNvPr>
          <p:cNvSpPr/>
          <p:nvPr/>
        </p:nvSpPr>
        <p:spPr>
          <a:xfrm>
            <a:off x="970670" y="2853009"/>
            <a:ext cx="2841673" cy="646331"/>
          </a:xfrm>
          <a:prstGeom prst="rightArrow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39C4C71-E692-44D8-9BA6-86B682DA6E00}"/>
              </a:ext>
            </a:extLst>
          </p:cNvPr>
          <p:cNvSpPr/>
          <p:nvPr/>
        </p:nvSpPr>
        <p:spPr>
          <a:xfrm>
            <a:off x="970669" y="3745917"/>
            <a:ext cx="2841673" cy="646331"/>
          </a:xfrm>
          <a:prstGeom prst="rightArrow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B117F38-00BF-43DF-8697-6D3DC366B439}"/>
              </a:ext>
            </a:extLst>
          </p:cNvPr>
          <p:cNvSpPr/>
          <p:nvPr/>
        </p:nvSpPr>
        <p:spPr>
          <a:xfrm>
            <a:off x="970669" y="4566537"/>
            <a:ext cx="2841673" cy="646331"/>
          </a:xfrm>
          <a:prstGeom prst="rightArrow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7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5A74-B74E-4A92-A89A-D83450202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360" y="407328"/>
            <a:ext cx="8348003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thevideo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think about it.</a:t>
            </a:r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:a16="http://schemas.microsoft.com/office/drawing/2014/main" id="{14A2FB31-07AB-40E9-B790-D40FDC8A8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7963" y="2863850"/>
          <a:ext cx="621823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ackager Shell Object" showAsIcon="1" r:id="rId3" imgW="3738240" imgH="437760" progId="Package">
                  <p:embed/>
                </p:oleObj>
              </mc:Choice>
              <mc:Fallback>
                <p:oleObj name="Packager Shell Object" showAsIcon="1" r:id="rId3" imgW="3738240" imgH="437760" progId="Package">
                  <p:embed/>
                  <p:pic>
                    <p:nvPicPr>
                      <p:cNvPr id="3" name="Object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4A2FB31-07AB-40E9-B790-D40FDC8A83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7963" y="2863850"/>
                        <a:ext cx="6218237" cy="661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78330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9DA820-F190-46C4-9E3C-2E0F37828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98" y="2180923"/>
            <a:ext cx="9516803" cy="43249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C57A3F-D18A-4C14-A8B5-A49A5593F111}"/>
              </a:ext>
            </a:extLst>
          </p:cNvPr>
          <p:cNvSpPr txBox="1"/>
          <p:nvPr/>
        </p:nvSpPr>
        <p:spPr>
          <a:xfrm>
            <a:off x="3066756" y="352123"/>
            <a:ext cx="5641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listen to me.</a:t>
            </a:r>
          </a:p>
        </p:txBody>
      </p:sp>
    </p:spTree>
    <p:extLst>
      <p:ext uri="{BB962C8B-B14F-4D97-AF65-F5344CB8AC3E}">
        <p14:creationId xmlns:p14="http://schemas.microsoft.com/office/powerpoint/2010/main" val="7807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869B7F-BBF8-4D78-8179-50F5171B9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98" y="2180923"/>
            <a:ext cx="9516803" cy="43249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32F0A3-190A-4223-9B3F-FC8AABB9AB3A}"/>
              </a:ext>
            </a:extLst>
          </p:cNvPr>
          <p:cNvSpPr txBox="1"/>
          <p:nvPr/>
        </p:nvSpPr>
        <p:spPr>
          <a:xfrm>
            <a:off x="3521611" y="464234"/>
            <a:ext cx="5148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repeat with me.</a:t>
            </a:r>
          </a:p>
        </p:txBody>
      </p:sp>
    </p:spTree>
    <p:extLst>
      <p:ext uri="{BB962C8B-B14F-4D97-AF65-F5344CB8AC3E}">
        <p14:creationId xmlns:p14="http://schemas.microsoft.com/office/powerpoint/2010/main" val="70114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717EBD-E9F6-4093-A5A1-B2B6FF05F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25" y="3229073"/>
            <a:ext cx="6077243" cy="36289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7DF96B-A565-42B4-B1BE-DC4DB0165375}"/>
              </a:ext>
            </a:extLst>
          </p:cNvPr>
          <p:cNvSpPr txBox="1"/>
          <p:nvPr/>
        </p:nvSpPr>
        <p:spPr>
          <a:xfrm>
            <a:off x="3521611" y="464234"/>
            <a:ext cx="5148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repeat with me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33BA8-39E5-4C46-AD95-C2B015EABCF9}"/>
              </a:ext>
            </a:extLst>
          </p:cNvPr>
          <p:cNvSpPr txBox="1"/>
          <p:nvPr/>
        </p:nvSpPr>
        <p:spPr>
          <a:xfrm>
            <a:off x="440788" y="1758462"/>
            <a:ext cx="3821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 you live?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8FAE6106-C08F-4366-8156-F4907AED43C1}"/>
              </a:ext>
            </a:extLst>
          </p:cNvPr>
          <p:cNvSpPr/>
          <p:nvPr/>
        </p:nvSpPr>
        <p:spPr>
          <a:xfrm>
            <a:off x="65650" y="1206305"/>
            <a:ext cx="4572000" cy="1951892"/>
          </a:xfrm>
          <a:prstGeom prst="cloudCallout">
            <a:avLst>
              <a:gd name="adj1" fmla="val 33321"/>
              <a:gd name="adj2" fmla="val 8772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EB0D7B6B-7459-4963-8EA5-E6BEAE02BACC}"/>
              </a:ext>
            </a:extLst>
          </p:cNvPr>
          <p:cNvSpPr/>
          <p:nvPr/>
        </p:nvSpPr>
        <p:spPr>
          <a:xfrm>
            <a:off x="7043225" y="1304551"/>
            <a:ext cx="4572000" cy="1951892"/>
          </a:xfrm>
          <a:prstGeom prst="cloudCallout">
            <a:avLst>
              <a:gd name="adj1" fmla="val -34371"/>
              <a:gd name="adj2" fmla="val 8268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0CE77-F81A-47BB-8AB7-8C90766AFA31}"/>
              </a:ext>
            </a:extLst>
          </p:cNvPr>
          <p:cNvSpPr/>
          <p:nvPr/>
        </p:nvSpPr>
        <p:spPr>
          <a:xfrm>
            <a:off x="7422292" y="1872770"/>
            <a:ext cx="4249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live near the market.</a:t>
            </a:r>
          </a:p>
        </p:txBody>
      </p:sp>
    </p:spTree>
    <p:extLst>
      <p:ext uri="{BB962C8B-B14F-4D97-AF65-F5344CB8AC3E}">
        <p14:creationId xmlns:p14="http://schemas.microsoft.com/office/powerpoint/2010/main" val="251262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708AFB-4992-48FE-AB2A-61DBFA69B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98" y="2180923"/>
            <a:ext cx="9516803" cy="43249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82C472-3086-4E34-8B83-C39941996DF1}"/>
              </a:ext>
            </a:extLst>
          </p:cNvPr>
          <p:cNvSpPr txBox="1"/>
          <p:nvPr/>
        </p:nvSpPr>
        <p:spPr>
          <a:xfrm>
            <a:off x="2250831" y="337625"/>
            <a:ext cx="6865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everybody say loudly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52678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F6B5A6-D84E-4A56-BCE0-1A86AD53E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98" y="3419028"/>
            <a:ext cx="7567251" cy="34389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E07066-65F5-4D39-8617-9C3FCB85B143}"/>
              </a:ext>
            </a:extLst>
          </p:cNvPr>
          <p:cNvSpPr txBox="1"/>
          <p:nvPr/>
        </p:nvSpPr>
        <p:spPr>
          <a:xfrm>
            <a:off x="3812345" y="286856"/>
            <a:ext cx="2987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Assesment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FC9179-4BCB-4A5F-9FAF-4E4B90A6A115}"/>
              </a:ext>
            </a:extLst>
          </p:cNvPr>
          <p:cNvSpPr txBox="1"/>
          <p:nvPr/>
        </p:nvSpPr>
        <p:spPr>
          <a:xfrm>
            <a:off x="1562097" y="1852942"/>
            <a:ext cx="7118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Everybody say it individually</a:t>
            </a:r>
          </a:p>
        </p:txBody>
      </p:sp>
    </p:spTree>
    <p:extLst>
      <p:ext uri="{BB962C8B-B14F-4D97-AF65-F5344CB8AC3E}">
        <p14:creationId xmlns:p14="http://schemas.microsoft.com/office/powerpoint/2010/main" val="3601652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3B25E6-AC03-4718-9B03-5FFC80C7C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98" y="2532186"/>
            <a:ext cx="9536728" cy="4325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4928C6-6245-45E4-959E-B73E7674FCD1}"/>
              </a:ext>
            </a:extLst>
          </p:cNvPr>
          <p:cNvSpPr txBox="1"/>
          <p:nvPr/>
        </p:nvSpPr>
        <p:spPr>
          <a:xfrm>
            <a:off x="1786597" y="558714"/>
            <a:ext cx="7118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Everybody ask one another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6399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8E0393-BFB7-481D-8074-DAF0836B1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D30A97-6DC6-4E3B-B464-8A05F2C46782}"/>
              </a:ext>
            </a:extLst>
          </p:cNvPr>
          <p:cNvSpPr txBox="1"/>
          <p:nvPr/>
        </p:nvSpPr>
        <p:spPr>
          <a:xfrm>
            <a:off x="2968052" y="1618938"/>
            <a:ext cx="6190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08661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111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NikoshBAN</vt:lpstr>
      <vt:lpstr>Times New Roman</vt:lpstr>
      <vt:lpstr>Office Theme</vt:lpstr>
      <vt:lpstr>Packager Shell Object</vt:lpstr>
      <vt:lpstr>PowerPoint Presentation</vt:lpstr>
      <vt:lpstr>PowerPoint Presentation</vt:lpstr>
      <vt:lpstr>Listening-3.1.1, Understand Simple questions about students, family and friends.</vt:lpstr>
      <vt:lpstr>PowerPoint Presentation</vt:lpstr>
      <vt:lpstr>PowerPoint Presentation</vt:lpstr>
      <vt:lpstr>Look at thevideo and think about it.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 come</dc:title>
  <dc:creator>DPE</dc:creator>
  <cp:lastModifiedBy>DPE</cp:lastModifiedBy>
  <cp:revision>7</cp:revision>
  <dcterms:created xsi:type="dcterms:W3CDTF">2019-10-14T05:58:24Z</dcterms:created>
  <dcterms:modified xsi:type="dcterms:W3CDTF">2019-10-14T19:49:31Z</dcterms:modified>
</cp:coreProperties>
</file>