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D5832-A279-4619-90AC-0EACBAC054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F81250-48D9-4691-9FC6-8A1A0B87A1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3CC862-E820-4211-B3F1-27A338DC7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73AC4-C1AC-42E8-B5DF-8CDFB6CC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AFFD7C-16F3-4FD5-98EE-5DB4E6E80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147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CB344-3F61-4C90-9FD4-8EFF082AF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289ACA-DFBA-4C38-A364-2ADA60AC6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79553-3114-47AD-B08E-7F914E083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AFF844-0D05-4DD1-A2BF-0DDB7B702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4CF9C-B11C-4D5C-A238-FF16480E3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876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833060-0FD5-4F2C-A095-1F34ACBDB9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A8478B-73ED-4D90-B352-B3AFD262FC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659DA7-3975-4572-81B3-EFEF379CF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10866-4ECB-445B-BDF9-F3D94C8FC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1343DD-83DB-4ABF-8BEB-26AE74A14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737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0202F-7732-4C25-A373-AD76DC48C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FA124-E9E1-459D-A0C0-CE4601E56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761898-19A8-4E6A-9149-7D41B3698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6C6A6-445A-45CE-B3AB-EC85CB026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6BDC6-4EE7-47B4-BFC4-8FC979825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577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BB075-CF32-4193-BB20-315E1DF5A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0B033-D2DE-48DF-8776-A35A17C88E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1A3B7-CDD6-44D3-874C-D1431607D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663789-C77B-4986-9C32-04D94ED1F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99F99-C5AC-4EF0-87D2-2A862F5FD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05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ABFE2-57D9-4C57-AD87-81BF216FD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66452-2595-41FA-9922-B26B73053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63CF16-E946-414A-B06E-268D472384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D40968-4F62-4BB6-AB00-959AE5981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95535E-DC2F-4E45-AD8B-F43B06A97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601E04-39A1-4DE0-9729-72C2A331C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423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EAD12-8CEF-4DE5-8E40-89C237A83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D808F1-C4AC-4A53-89D9-09E9FE722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6852AE-FB12-4DFB-AB7C-078E43D5EA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92060A-1CD3-407C-AF9C-1EA38F621C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78B2CB-FEFE-4F05-AAF4-C192146360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44E00F-F481-46D1-81BA-34468F8D2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A778F9-7F8B-4938-81C8-482E5EAF4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19AB5F-2D78-428C-87F5-2C38897D5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83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F5FD9-1B46-49DF-BC5A-9108DE637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556452-F109-4F4F-8A17-69BF4D201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7CB5E1-CE18-45D4-B155-83AB13178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771746-ED9A-43F6-B9DB-08DD58E12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333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F0BD46-F97E-4574-B022-77A82844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D58B25-336F-435C-846F-5E9E595F6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9FA161-8F89-471A-8464-A2876E8C7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4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97A45-5702-46B4-BE7B-BE14F1554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FBBAF-DFA8-4C5E-BAB7-C1A05A14C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DE5404-CC21-4080-987C-07C54FC239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66641-07B5-4C54-BA99-203789A0B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527A3F-0C29-4D44-9F88-95362CDCA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415588-6B24-4751-A30E-AEAB7FED9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15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3C941-6798-46BA-9756-2F119591F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3ED44B-E2DB-4F7F-AEDE-B34BF808FA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5C09C6-9D2F-4354-A62D-95F8A3D582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FF52F4-7E58-4A2E-AFB7-E0C0ED177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6FE750-D53F-4EB7-B0D7-230EBE780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0F0664-04E7-45C6-AA13-315515BCD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382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5940B7-087C-4834-B7FB-3AF420C89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574ACC-AEDC-4F06-A10B-81424E75E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E0581-ABA4-4140-B658-C1ED3EA9FD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B47E4-F27C-4CF2-9A47-89CA952BCC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02815-AD35-441E-A7EF-D485EDEF53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216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0"/>
            <a:ext cx="9144000" cy="381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A5EB71-8349-49CC-8639-C6DDFA9EBE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890665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AD1B2AA6-3CBA-4A35-944D-9EE185CB1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599"/>
            <a:ext cx="8229600" cy="3281065"/>
          </a:xfrm>
        </p:spPr>
        <p:txBody>
          <a:bodyPr>
            <a:noAutofit/>
          </a:bodyPr>
          <a:lstStyle/>
          <a:p>
            <a:r>
              <a:rPr lang="en-US" sz="96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9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605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শিখনফল</a:t>
            </a:r>
          </a:p>
          <a:p>
            <a:pPr algn="ctr"/>
            <a:r>
              <a:rPr lang="bn-BD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এই পাঠ শেষে শিক্ষার্থীরা-</a:t>
            </a:r>
          </a:p>
          <a:p>
            <a:pPr algn="ctr"/>
            <a:r>
              <a:rPr lang="bn-BD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১। রক্তের গ্রুপের বৈশিষ্ট্য ব্যাখ্যা</a:t>
            </a:r>
          </a:p>
          <a:p>
            <a:pPr algn="ctr"/>
            <a:r>
              <a:rPr lang="bn-BD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করতে পারবে।</a:t>
            </a:r>
          </a:p>
          <a:p>
            <a:pPr algn="ctr"/>
            <a:r>
              <a:rPr lang="bn-BD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২। রক্তের স্থানান্তরের নীতি</a:t>
            </a:r>
          </a:p>
          <a:p>
            <a:pPr algn="ctr"/>
            <a:r>
              <a:rPr lang="bn-BD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ব্যাখ্যা করতে পারবে।</a:t>
            </a:r>
          </a:p>
          <a:p>
            <a:pPr algn="ctr"/>
            <a:r>
              <a:rPr lang="bn-BD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৩। শরীরে রক্ত সঞ্চালন কার্যক্রম ব্যাখ্যা করতে পারবে।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600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90931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রক্তঃ প্রাণীদেহে রক্ত একধরনের</a:t>
            </a:r>
          </a:p>
          <a:p>
            <a:pPr algn="ctr"/>
            <a:r>
              <a:rPr lang="bn-BD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লাল বর্নের অস্বচ্ছ,আন্তঃকোষীয়</a:t>
            </a:r>
          </a:p>
          <a:p>
            <a:pPr algn="ctr"/>
            <a:r>
              <a:rPr lang="bn-BD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লবণাক্ত ও ক্ষারধর্মী তরল যোজক টিসু। একজন পূর্নবয়স্ক</a:t>
            </a:r>
          </a:p>
          <a:p>
            <a:pPr algn="ctr"/>
            <a:r>
              <a:rPr lang="bn-BD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সুস্থ মানুষের দেহে প্রায় ৫-৬</a:t>
            </a:r>
          </a:p>
          <a:p>
            <a:pPr algn="ctr"/>
            <a:r>
              <a:rPr lang="bn-BD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লিটার রক্ত থাকে(মানুষের দেহের মোট ওজনের প্রায় ৮%)। 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174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মানুষ ও অন্যান্য মেরুদন্ডী </a:t>
            </a:r>
          </a:p>
          <a:p>
            <a:pPr algn="ctr"/>
            <a:r>
              <a:rPr lang="bn-BD" sz="54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প্রাণীদেহের রক্ত লাল রঙের।</a:t>
            </a:r>
          </a:p>
          <a:p>
            <a:pPr algn="ctr"/>
            <a:r>
              <a:rPr lang="bn-BD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রক্তের রসে হিমোগ্লোবিন নামক</a:t>
            </a:r>
          </a:p>
          <a:p>
            <a:pPr algn="ctr"/>
            <a:r>
              <a:rPr lang="bn-BD" sz="54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লৌহঘটিত প্রোটিন জাতীয় পদার্থ থাকায় রক্তের রং লাল।</a:t>
            </a:r>
          </a:p>
          <a:p>
            <a:pPr algn="ctr"/>
            <a:r>
              <a:rPr lang="bn-BD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হিমোগ্লোবিন অক্সিজেনের সাথে</a:t>
            </a:r>
          </a:p>
          <a:p>
            <a:pPr algn="ctr"/>
            <a:r>
              <a:rPr lang="bn-BD" sz="54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যুক্ত হয়ে অক্সিহিমোগ্লোবিন যৌগ গঠন করে অক্সিজেন </a:t>
            </a:r>
          </a:p>
        </p:txBody>
      </p:sp>
    </p:spTree>
    <p:extLst>
      <p:ext uri="{BB962C8B-B14F-4D97-AF65-F5344CB8AC3E}">
        <p14:creationId xmlns:p14="http://schemas.microsoft.com/office/powerpoint/2010/main" val="252739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পরিবহন করে। কিছু পরিমাণ</a:t>
            </a:r>
          </a:p>
          <a:p>
            <a:pPr algn="ctr"/>
            <a:r>
              <a:rPr lang="bn-BD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কার্বন ডাই-অক্সাইড হিমো-</a:t>
            </a:r>
          </a:p>
          <a:p>
            <a:pPr algn="ctr"/>
            <a:r>
              <a:rPr lang="bn-BD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গ্লোবিনের সাথে যুক্ত হয়ে ফুস-</a:t>
            </a:r>
          </a:p>
          <a:p>
            <a:pPr algn="ctr"/>
            <a:r>
              <a:rPr lang="bn-BD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ফুসে পরিবাহিত হয়। তবে কার্বন ডাই-অক্সাইডের সিংহ-</a:t>
            </a:r>
          </a:p>
          <a:p>
            <a:pPr algn="ctr"/>
            <a:r>
              <a:rPr lang="bn-BD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ভাগ রক্ত দ্বারা বাইকার্বনেট আয়ন হিসেবে ফুসফুসে পরি-</a:t>
            </a:r>
          </a:p>
          <a:p>
            <a:pPr algn="ctr"/>
            <a:r>
              <a:rPr lang="bn-BD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বাহিত হয়। 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836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রক্তের উপাদান ও এদের কাজঃ</a:t>
            </a:r>
          </a:p>
          <a:p>
            <a:pPr algn="ctr"/>
            <a:r>
              <a:rPr lang="bn-BD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রক্তের প্রধান উপাদানগুলো হলো-রক্তরস বা প্লাজমা এবং</a:t>
            </a:r>
          </a:p>
          <a:p>
            <a:pPr algn="ctr"/>
            <a:r>
              <a:rPr lang="bn-BD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রক্তকণিকা। সমগ্র রক্তের ৫৫%</a:t>
            </a:r>
          </a:p>
          <a:p>
            <a:pPr algn="ctr"/>
            <a:r>
              <a:rPr lang="bn-BD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রক্তরস এবং বাকি ৪৫% রক্ত-</a:t>
            </a:r>
          </a:p>
          <a:p>
            <a:pPr algn="ctr"/>
            <a:r>
              <a:rPr lang="bn-BD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কণিকা। রক্তকে সেন্ট্রিফিউজ করলে উপরে হালকা হলুদ বর্নের প্রায় ৫৫% যে অংশ থাকে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912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তাকে রক্তরস এবং নিচে গাঢ়</a:t>
            </a:r>
          </a:p>
          <a:p>
            <a:pPr algn="ctr"/>
            <a:r>
              <a:rPr lang="bn-BD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লাল বাকি ৪৫% অংশকে রক্ত-</a:t>
            </a:r>
          </a:p>
          <a:p>
            <a:pPr algn="ctr"/>
            <a:r>
              <a:rPr lang="bn-BD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কণিকা বলে। রক্তরসকে আলাদা করলে এটি হলুদ বর্নের</a:t>
            </a:r>
          </a:p>
          <a:p>
            <a:pPr algn="ctr"/>
            <a:r>
              <a:rPr lang="bn-BD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দেখায়। প্রকৃতপক্ষে রক্ত কণি-</a:t>
            </a:r>
          </a:p>
          <a:p>
            <a:pPr algn="ctr"/>
            <a:r>
              <a:rPr lang="bn-BD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কাগুলো রক্তরসে ভাসমান থাকে। রক্তের তরল অংশকে</a:t>
            </a:r>
          </a:p>
          <a:p>
            <a:pPr algn="ctr"/>
            <a:r>
              <a:rPr lang="bn-BD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প্লাজমা বলে। রক্তরসের প্রায় 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56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৯০% পানি,বাকি ১০% বিভিন্ন</a:t>
            </a:r>
          </a:p>
          <a:p>
            <a:pPr algn="ctr"/>
            <a:r>
              <a:rPr lang="bn-BD" sz="54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রকমের জৈব ও অজৈব পদার্থ</a:t>
            </a:r>
          </a:p>
          <a:p>
            <a:pPr algn="ctr"/>
            <a:r>
              <a:rPr lang="bn-BD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দ্রবীভূত অবস্থায় থাকে।</a:t>
            </a:r>
          </a:p>
          <a:p>
            <a:pPr algn="ctr"/>
            <a:r>
              <a:rPr lang="bn-BD" sz="54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রক্তরসের কাজঃ</a:t>
            </a:r>
          </a:p>
          <a:p>
            <a:pPr algn="ctr"/>
            <a:r>
              <a:rPr lang="bn-BD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১। রক্তকণিকাসহ রক্তরসে</a:t>
            </a:r>
          </a:p>
          <a:p>
            <a:pPr algn="ctr"/>
            <a:r>
              <a:rPr lang="bn-BD" sz="54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দ্রবীভূত খাদ্যসার দেহের বিভিন্ন</a:t>
            </a:r>
          </a:p>
          <a:p>
            <a:pPr algn="ctr"/>
            <a:r>
              <a:rPr lang="bn-BD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অংশে বাহিত হয়।</a:t>
            </a:r>
          </a:p>
          <a:p>
            <a:pPr algn="ctr"/>
            <a:r>
              <a:rPr lang="bn-BD" sz="54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২। টিস্যু থেকে বর্জ্য পদার্থ 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496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001643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নির্গত করে রেচনের জন্য বৃক্কে</a:t>
            </a:r>
          </a:p>
          <a:p>
            <a:pPr algn="ctr"/>
            <a:r>
              <a:rPr lang="bn-BD" sz="4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পরিবহন করে।</a:t>
            </a:r>
          </a:p>
          <a:p>
            <a:pPr algn="ctr"/>
            <a:r>
              <a:rPr lang="bn-BD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৩। শ্বসনের ফলে কোষে সৃষ্ট</a:t>
            </a:r>
          </a:p>
          <a:p>
            <a:pPr algn="ctr"/>
            <a:r>
              <a:rPr lang="bn-BD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কার্বনডাইঅক্সাইডকে বাইকার্ব-</a:t>
            </a:r>
          </a:p>
          <a:p>
            <a:pPr algn="ctr"/>
            <a:r>
              <a:rPr lang="bn-BD" sz="4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নেট হিসেবে ফুসফুসে পরিবহন</a:t>
            </a:r>
          </a:p>
          <a:p>
            <a:pPr algn="ctr"/>
            <a:r>
              <a:rPr lang="bn-BD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করে।</a:t>
            </a:r>
          </a:p>
          <a:p>
            <a:pPr algn="ctr"/>
            <a:r>
              <a:rPr lang="bn-BD" sz="4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৪। রক্ত জমাট বাঁধার প্রয়োজ-</a:t>
            </a:r>
          </a:p>
          <a:p>
            <a:pPr algn="ctr"/>
            <a:r>
              <a:rPr lang="bn-BD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নীয় উপাদানগুলো পরিবহনকরে</a:t>
            </a:r>
            <a:endParaRPr lang="en-US" sz="4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236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001643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৫। হরমোন,এনজাইম,লিপিড</a:t>
            </a:r>
          </a:p>
          <a:p>
            <a:pPr algn="ctr"/>
            <a:r>
              <a:rPr lang="bn-BD" sz="4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প্রভৃতি দেহের বিভিন্ন অংশে</a:t>
            </a:r>
          </a:p>
          <a:p>
            <a:pPr algn="ctr"/>
            <a:r>
              <a:rPr lang="bn-BD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বহন করে।</a:t>
            </a:r>
          </a:p>
          <a:p>
            <a:pPr algn="ctr"/>
            <a:r>
              <a:rPr lang="bn-BD" sz="4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৬। রক্তের অম্ল-ক্ষারের ভারসাম্য</a:t>
            </a:r>
          </a:p>
          <a:p>
            <a:pPr algn="ctr"/>
            <a:r>
              <a:rPr lang="bn-BD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রক্ষা করে।</a:t>
            </a:r>
          </a:p>
          <a:p>
            <a:pPr algn="ctr"/>
            <a:r>
              <a:rPr lang="bn-BD" sz="4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রক্তকণিকাঃ রক্তরসের মধ্যে ছড়ানো বিভিন্ন রকমের কোষকে</a:t>
            </a:r>
          </a:p>
          <a:p>
            <a:pPr algn="ctr"/>
            <a:r>
              <a:rPr lang="bn-BD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রক্তকণিকা বলে।</a:t>
            </a:r>
            <a:endParaRPr lang="en-US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97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90931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রক্তকণিকাগুলো প্রধানত তিন</a:t>
            </a:r>
          </a:p>
          <a:p>
            <a:pPr algn="ctr"/>
            <a:r>
              <a:rPr lang="bn-BD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রকমের যথা-</a:t>
            </a:r>
          </a:p>
          <a:p>
            <a:pPr algn="ctr"/>
            <a:r>
              <a:rPr lang="bn-BD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১। লোহিত রক্তকণিকা বা এরি-</a:t>
            </a:r>
          </a:p>
          <a:p>
            <a:pPr algn="ctr"/>
            <a:r>
              <a:rPr lang="bn-BD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থ্রোসাইট</a:t>
            </a:r>
          </a:p>
          <a:p>
            <a:pPr algn="ctr"/>
            <a:r>
              <a:rPr lang="bn-BD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২। শ্বেত রক্তকণিকা বা লিউ-</a:t>
            </a:r>
          </a:p>
          <a:p>
            <a:pPr algn="ctr"/>
            <a:r>
              <a:rPr lang="bn-BD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কোসাইট</a:t>
            </a:r>
          </a:p>
          <a:p>
            <a:pPr algn="ctr"/>
            <a:r>
              <a:rPr lang="bn-BD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৩। অণুচক্রিকা বা থ্রম্বোসাইট।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152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পরিচিতি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47659" y="932708"/>
            <a:ext cx="6248400" cy="2585323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মোঃ আমির হোসেন</a:t>
            </a:r>
          </a:p>
          <a:p>
            <a:pPr algn="ctr"/>
            <a:r>
              <a:rPr lang="bn-IN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প্রধান শিক্ষক</a:t>
            </a:r>
          </a:p>
          <a:p>
            <a:pPr algn="ctr"/>
            <a:r>
              <a:rPr lang="bn-IN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পাল্লা মাহবুব আদর্শ উচ্চ বিদ্যালয়</a:t>
            </a:r>
          </a:p>
          <a:p>
            <a:pPr algn="ctr"/>
            <a:r>
              <a:rPr lang="bn-IN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চাটখিল-নোয়াখালী</a:t>
            </a:r>
          </a:p>
          <a:p>
            <a:pPr algn="ctr"/>
            <a:r>
              <a:rPr lang="bn-IN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মোবা-০১৭১২৯০৬৯৬৫</a:t>
            </a:r>
            <a:endParaRPr lang="bn-BD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0313"/>
            <a:ext cx="9144000" cy="10176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80E50B-931F-4A23-A804-0BA917F022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1" y="923330"/>
            <a:ext cx="2829765" cy="26937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511954-6E17-4A58-907E-1C4D21B1F5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9" y="3518031"/>
            <a:ext cx="9038740" cy="333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28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078313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একক কাজ</a:t>
            </a:r>
          </a:p>
          <a:p>
            <a:pPr algn="ctr"/>
            <a:r>
              <a:rPr lang="bn-BD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১। একজন পূর্নবয়স্ক সুস্থ মানু- ষের দেহে কত লিটার রক্তথাকে?</a:t>
            </a:r>
          </a:p>
          <a:p>
            <a:pPr algn="ctr"/>
            <a:r>
              <a:rPr lang="bn-BD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২। রক্তের রং লাল কেন ? </a:t>
            </a:r>
          </a:p>
          <a:p>
            <a:pPr algn="ctr"/>
            <a:r>
              <a:rPr lang="bn-BD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৩। রক্তের প্রধান উপাদানগুলো</a:t>
            </a:r>
          </a:p>
          <a:p>
            <a:pPr algn="ctr"/>
            <a:r>
              <a:rPr lang="bn-BD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কী কী ? 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670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24731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দলীয় কাজ</a:t>
            </a:r>
          </a:p>
          <a:p>
            <a:pPr algn="ctr"/>
            <a:r>
              <a:rPr lang="bn-BD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ক দলঃ রক্ত গ্রহণে প্রয়োজনীয়</a:t>
            </a:r>
          </a:p>
          <a:p>
            <a:pPr algn="ctr"/>
            <a:r>
              <a:rPr lang="bn-BD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সতর্কতা অবলম্বন ব্যাখ্যা কর।</a:t>
            </a:r>
          </a:p>
          <a:p>
            <a:pPr algn="ctr"/>
            <a:r>
              <a:rPr lang="bn-BD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খ দলঃ শরীরে রক্ত সঞ্চালন</a:t>
            </a:r>
          </a:p>
          <a:p>
            <a:pPr algn="ctr"/>
            <a:r>
              <a:rPr lang="bn-BD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কার্যক্রম ব্যাখ্যা কর।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753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078313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মূল্যায়ন</a:t>
            </a:r>
          </a:p>
          <a:p>
            <a:pPr algn="ctr"/>
            <a:r>
              <a:rPr lang="bn-BD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১। রক্তে শতকরা কতভাগ</a:t>
            </a:r>
          </a:p>
          <a:p>
            <a:pPr algn="ctr"/>
            <a:r>
              <a:rPr lang="bn-BD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রক্তরস থাকে ? </a:t>
            </a:r>
          </a:p>
          <a:p>
            <a:pPr algn="ctr"/>
            <a:r>
              <a:rPr lang="bn-BD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২। রক্ত কণিকাগুলো রক্তরসে</a:t>
            </a:r>
          </a:p>
          <a:p>
            <a:pPr algn="ctr"/>
            <a:r>
              <a:rPr lang="bn-BD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কীভাবে থাকে ? </a:t>
            </a:r>
          </a:p>
          <a:p>
            <a:pPr algn="ctr"/>
            <a:r>
              <a:rPr lang="bn-BD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৩। রক্তকণিকা কত প্রকার ? 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21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34200" y="1183113"/>
            <a:ext cx="2209800" cy="1754326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বাড়ির কাজ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36"/>
            <a:ext cx="6934200" cy="3733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  <p:sp>
        <p:nvSpPr>
          <p:cNvPr id="6" name="Rectangle 5"/>
          <p:cNvSpPr/>
          <p:nvPr/>
        </p:nvSpPr>
        <p:spPr>
          <a:xfrm>
            <a:off x="0" y="3733800"/>
            <a:ext cx="9147464" cy="2585323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রক্তচাপজনিত শারীরিক সমস্যা</a:t>
            </a:r>
          </a:p>
          <a:p>
            <a:pPr algn="ctr"/>
            <a:r>
              <a:rPr lang="bn-BD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সৃষ্টির কারণ ও প্রতিরোধের</a:t>
            </a:r>
          </a:p>
          <a:p>
            <a:pPr algn="ctr"/>
            <a:r>
              <a:rPr lang="bn-BD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কৌশল ব্যাখ্যা কর।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611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1" y="3124200"/>
            <a:ext cx="2362200" cy="2438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4600" y="1976736"/>
            <a:ext cx="4672659" cy="923330"/>
          </a:xfrm>
          <a:prstGeom prst="rect">
            <a:avLst/>
          </a:prstGeom>
          <a:solidFill>
            <a:srgbClr val="7030A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আল্লাহ হাফেজ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691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63417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পাঠ পরিচিতি</a:t>
            </a:r>
          </a:p>
          <a:p>
            <a:pPr algn="ctr"/>
            <a:r>
              <a:rPr lang="bn-BD" sz="8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শ্রেণিঃ নবম-দশম</a:t>
            </a:r>
          </a:p>
          <a:p>
            <a:pPr algn="ctr"/>
            <a:r>
              <a:rPr lang="bn-BD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বিষয়ঃ বিজ্ঞান</a:t>
            </a:r>
          </a:p>
          <a:p>
            <a:pPr algn="ctr"/>
            <a:r>
              <a:rPr lang="bn-BD" sz="8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অধ্যায়ঃ তৃতীয়</a:t>
            </a:r>
          </a:p>
          <a:p>
            <a:pPr algn="ctr"/>
            <a:r>
              <a:rPr lang="bn-BD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সময়ঃ ৪৫ মিনিট</a:t>
            </a:r>
            <a:endParaRPr lang="en-US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529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আমরা ছবিগুলো দেখি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3330"/>
            <a:ext cx="9144000" cy="593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57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68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88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52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87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পাঠ শিরোনাম</a:t>
            </a:r>
          </a:p>
          <a:p>
            <a:pPr algn="ctr"/>
            <a:r>
              <a:rPr lang="bn-BD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হৃদযন্ত্রের যত কথা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4326"/>
            <a:ext cx="9144000" cy="510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38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</TotalTime>
  <Words>454</Words>
  <Application>Microsoft Office PowerPoint</Application>
  <PresentationFormat>On-screen Show (4:3)</PresentationFormat>
  <Paragraphs>101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Office Theme</vt:lpstr>
      <vt:lpstr>স্বাগতম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 PC</dc:creator>
  <cp:lastModifiedBy>amir hossain</cp:lastModifiedBy>
  <cp:revision>77</cp:revision>
  <dcterms:created xsi:type="dcterms:W3CDTF">2006-08-16T00:00:00Z</dcterms:created>
  <dcterms:modified xsi:type="dcterms:W3CDTF">2019-10-15T06:39:11Z</dcterms:modified>
</cp:coreProperties>
</file>