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63" r:id="rId3"/>
    <p:sldId id="264" r:id="rId4"/>
    <p:sldId id="262" r:id="rId5"/>
    <p:sldId id="267" r:id="rId6"/>
    <p:sldId id="265" r:id="rId7"/>
    <p:sldId id="269" r:id="rId8"/>
    <p:sldId id="270" r:id="rId9"/>
    <p:sldId id="268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9288" autoAdjust="0"/>
  </p:normalViewPr>
  <p:slideViewPr>
    <p:cSldViewPr>
      <p:cViewPr>
        <p:scale>
          <a:sx n="118" d="100"/>
          <a:sy n="118" d="100"/>
        </p:scale>
        <p:origin x="-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B9144-EFB9-4851-BD10-14BE6EBB5B38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73EA5-3378-4163-B10F-1B5AB980C4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19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B73EA5-3378-4163-B10F-1B5AB980C42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71600" y="2057400"/>
            <a:ext cx="6629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Good Morning,</a:t>
            </a:r>
          </a:p>
          <a:p>
            <a:r>
              <a:rPr lang="en-US" sz="9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Everyone</a:t>
            </a:r>
            <a:endParaRPr lang="en-US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62" y="1219200"/>
            <a:ext cx="8686800" cy="45034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407">
        <p14:doors dir="vert"/>
      </p:transition>
    </mc:Choice>
    <mc:Fallback xmlns="">
      <p:transition spd="slow" advTm="54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678180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3608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6629719" cy="409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3460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2620962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Let’s watch a video and feel the reality of  the above given pictures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River_Bank_Erosion_in_Bangladesh_2014(144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72200" y="3205158"/>
            <a:ext cx="152400" cy="23812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430213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0496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533400"/>
            <a:ext cx="8305800" cy="55927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6477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2311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430213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138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729" y="381000"/>
            <a:ext cx="4572000" cy="3429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6711015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430213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62555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2905125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216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2905125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85049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</TotalTime>
  <Words>19</Words>
  <Application>Microsoft Office PowerPoint</Application>
  <PresentationFormat>On-screen Show (4:3)</PresentationFormat>
  <Paragraphs>4</Paragraphs>
  <Slides>11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Let’s watch a video and feel the reality of  the above given pictures.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TOSHIBA</dc:creator>
  <cp:lastModifiedBy>Acer</cp:lastModifiedBy>
  <cp:revision>120</cp:revision>
  <dcterms:created xsi:type="dcterms:W3CDTF">2006-08-16T00:00:00Z</dcterms:created>
  <dcterms:modified xsi:type="dcterms:W3CDTF">2019-10-14T18:32:34Z</dcterms:modified>
</cp:coreProperties>
</file>