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82" r:id="rId4"/>
    <p:sldId id="286" r:id="rId5"/>
    <p:sldId id="260" r:id="rId6"/>
    <p:sldId id="281" r:id="rId7"/>
    <p:sldId id="288" r:id="rId8"/>
    <p:sldId id="259" r:id="rId9"/>
    <p:sldId id="287" r:id="rId10"/>
    <p:sldId id="275" r:id="rId11"/>
    <p:sldId id="290" r:id="rId12"/>
    <p:sldId id="291" r:id="rId13"/>
    <p:sldId id="285" r:id="rId14"/>
    <p:sldId id="284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66967-9D02-4E8C-93CA-8113EB1B99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465C33-566F-49C8-B27F-146EF31FD2D5}">
      <dgm:prSet custT="1"/>
      <dgm:spPr/>
      <dgm:t>
        <a:bodyPr/>
        <a:lstStyle/>
        <a:p>
          <a:r>
            <a:rPr lang="bn-BD" sz="3200" dirty="0" smtClean="0">
              <a:solidFill>
                <a:srgbClr val="7030A0"/>
              </a:solidFill>
            </a:rPr>
            <a:t>এই পাঠ শেষে শিক্ষার্থীরা.........</a:t>
          </a:r>
        </a:p>
      </dgm:t>
    </dgm:pt>
    <dgm:pt modelId="{3367EEF8-1617-4ED2-8CC6-923C948AAAA1}" type="parTrans" cxnId="{8901F337-CA16-4ECD-B603-DA48B8E01B3D}">
      <dgm:prSet/>
      <dgm:spPr/>
      <dgm:t>
        <a:bodyPr/>
        <a:lstStyle/>
        <a:p>
          <a:endParaRPr lang="en-US"/>
        </a:p>
      </dgm:t>
    </dgm:pt>
    <dgm:pt modelId="{0A2A14A9-24C8-47A7-9218-6159CD789BF6}" type="sibTrans" cxnId="{8901F337-CA16-4ECD-B603-DA48B8E01B3D}">
      <dgm:prSet/>
      <dgm:spPr/>
      <dgm:t>
        <a:bodyPr/>
        <a:lstStyle/>
        <a:p>
          <a:endParaRPr lang="en-US"/>
        </a:p>
      </dgm:t>
    </dgm:pt>
    <dgm:pt modelId="{54FA4FF3-480A-4E55-8A33-30F685B0DD42}">
      <dgm:prSet custT="1"/>
      <dgm:spPr/>
      <dgm:t>
        <a:bodyPr/>
        <a:lstStyle/>
        <a:p>
          <a:r>
            <a:rPr lang="bn-BD" sz="3200" b="1" dirty="0" smtClean="0">
              <a:solidFill>
                <a:srgbClr val="FF0000"/>
              </a:solidFill>
            </a:rPr>
            <a:t>সালোকসংশ্লেষণ কি তা ধারনা দিতে পারবে।</a:t>
          </a:r>
        </a:p>
      </dgm:t>
    </dgm:pt>
    <dgm:pt modelId="{107B4828-71B3-49A6-B45E-EFD5BF67049C}" type="parTrans" cxnId="{86A3D4B9-CCCC-4C94-BA4B-FD2816270BCC}">
      <dgm:prSet/>
      <dgm:spPr/>
      <dgm:t>
        <a:bodyPr/>
        <a:lstStyle/>
        <a:p>
          <a:endParaRPr lang="en-US"/>
        </a:p>
      </dgm:t>
    </dgm:pt>
    <dgm:pt modelId="{84B01E6F-C231-4476-847F-F283B42D0A2D}" type="sibTrans" cxnId="{86A3D4B9-CCCC-4C94-BA4B-FD2816270BCC}">
      <dgm:prSet/>
      <dgm:spPr/>
      <dgm:t>
        <a:bodyPr/>
        <a:lstStyle/>
        <a:p>
          <a:endParaRPr lang="en-US"/>
        </a:p>
      </dgm:t>
    </dgm:pt>
    <dgm:pt modelId="{4B1F4027-1F06-438B-A70C-31E5EF13F79E}">
      <dgm:prSet custT="1"/>
      <dgm:spPr/>
      <dgm:t>
        <a:bodyPr/>
        <a:lstStyle/>
        <a:p>
          <a:r>
            <a:rPr lang="bn-BD" sz="2800" b="1" dirty="0" smtClean="0">
              <a:solidFill>
                <a:srgbClr val="FF0000"/>
              </a:solidFill>
            </a:rPr>
            <a:t>সালোকসংশ্লেষের মাধ্যমেস উদ্ভিদ কিভাবে খাদ্য তৈরি করে তা ব্যাখ্যা করতে পারবে।</a:t>
          </a:r>
          <a:endParaRPr lang="en-US" sz="2800" b="1" dirty="0">
            <a:solidFill>
              <a:srgbClr val="FF0000"/>
            </a:solidFill>
          </a:endParaRPr>
        </a:p>
      </dgm:t>
    </dgm:pt>
    <dgm:pt modelId="{80E42027-F54C-4A73-97A9-698D6A508C76}" type="parTrans" cxnId="{3FFAC723-2110-4995-BEA6-A9C0A2114267}">
      <dgm:prSet/>
      <dgm:spPr/>
      <dgm:t>
        <a:bodyPr/>
        <a:lstStyle/>
        <a:p>
          <a:endParaRPr lang="en-US"/>
        </a:p>
      </dgm:t>
    </dgm:pt>
    <dgm:pt modelId="{DD013933-AC3F-424C-A3DE-C26DF060A77C}" type="sibTrans" cxnId="{3FFAC723-2110-4995-BEA6-A9C0A2114267}">
      <dgm:prSet/>
      <dgm:spPr/>
      <dgm:t>
        <a:bodyPr/>
        <a:lstStyle/>
        <a:p>
          <a:endParaRPr lang="en-US"/>
        </a:p>
      </dgm:t>
    </dgm:pt>
    <dgm:pt modelId="{4ACF1D0B-468A-43D7-9988-8485360B5CE4}" type="pres">
      <dgm:prSet presAssocID="{2A466967-9D02-4E8C-93CA-8113EB1B99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9E2A29-4151-47C4-8C6C-30DD70A12BE7}" type="pres">
      <dgm:prSet presAssocID="{14465C33-566F-49C8-B27F-146EF31FD2D5}" presName="parentLin" presStyleCnt="0"/>
      <dgm:spPr/>
    </dgm:pt>
    <dgm:pt modelId="{CBB4CCB7-9C9E-477C-B154-78D193406840}" type="pres">
      <dgm:prSet presAssocID="{14465C33-566F-49C8-B27F-146EF31FD2D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9841119-8761-4809-99C1-142EB0989C59}" type="pres">
      <dgm:prSet presAssocID="{14465C33-566F-49C8-B27F-146EF31FD2D5}" presName="parentText" presStyleLbl="node1" presStyleIdx="0" presStyleCnt="3" custScaleX="104598" custScaleY="402203" custLinFactNeighborX="-89514" custLinFactNeighborY="349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FF649-06CD-4FCF-8350-E223AB654BE6}" type="pres">
      <dgm:prSet presAssocID="{14465C33-566F-49C8-B27F-146EF31FD2D5}" presName="negativeSpace" presStyleCnt="0"/>
      <dgm:spPr/>
    </dgm:pt>
    <dgm:pt modelId="{44667A52-BBEA-4DD2-9B5D-B179710970E3}" type="pres">
      <dgm:prSet presAssocID="{14465C33-566F-49C8-B27F-146EF31FD2D5}" presName="childText" presStyleLbl="conFgAcc1" presStyleIdx="0" presStyleCnt="3" custScaleX="67896" custScaleY="74640" custLinFactNeighborX="-520" custLinFactNeighborY="-54624">
        <dgm:presLayoutVars>
          <dgm:bulletEnabled val="1"/>
        </dgm:presLayoutVars>
      </dgm:prSet>
      <dgm:spPr/>
    </dgm:pt>
    <dgm:pt modelId="{C7EF120C-576F-4417-AD29-DFE6C4A7DF00}" type="pres">
      <dgm:prSet presAssocID="{0A2A14A9-24C8-47A7-9218-6159CD789BF6}" presName="spaceBetweenRectangles" presStyleCnt="0"/>
      <dgm:spPr/>
    </dgm:pt>
    <dgm:pt modelId="{42E22931-B70B-4BFC-B2A1-AC3EA48BE8F6}" type="pres">
      <dgm:prSet presAssocID="{54FA4FF3-480A-4E55-8A33-30F685B0DD42}" presName="parentLin" presStyleCnt="0"/>
      <dgm:spPr/>
    </dgm:pt>
    <dgm:pt modelId="{20E687DD-288E-4F59-8658-F2D0D3CC48BA}" type="pres">
      <dgm:prSet presAssocID="{54FA4FF3-480A-4E55-8A33-30F685B0DD4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6B9413A-5C7C-44C0-9BE2-613E505F06D2}" type="pres">
      <dgm:prSet presAssocID="{54FA4FF3-480A-4E55-8A33-30F685B0DD42}" presName="parentText" presStyleLbl="node1" presStyleIdx="1" presStyleCnt="3" custScaleX="142997" custScaleY="336584" custLinFactNeighborX="-96407" custLinFactNeighborY="-49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EC779-8EC6-417F-9469-FE23E18E5845}" type="pres">
      <dgm:prSet presAssocID="{54FA4FF3-480A-4E55-8A33-30F685B0DD42}" presName="negativeSpace" presStyleCnt="0"/>
      <dgm:spPr/>
    </dgm:pt>
    <dgm:pt modelId="{FF19F023-22EA-4BAA-B6B8-3288ECB41895}" type="pres">
      <dgm:prSet presAssocID="{54FA4FF3-480A-4E55-8A33-30F685B0DD42}" presName="childText" presStyleLbl="conFgAcc1" presStyleIdx="1" presStyleCnt="3" custFlipVert="1" custScaleX="91288" custScaleY="18143">
        <dgm:presLayoutVars>
          <dgm:bulletEnabled val="1"/>
        </dgm:presLayoutVars>
      </dgm:prSet>
      <dgm:spPr/>
    </dgm:pt>
    <dgm:pt modelId="{2561D168-C8CE-47DB-8847-CCAB15C76168}" type="pres">
      <dgm:prSet presAssocID="{84B01E6F-C231-4476-847F-F283B42D0A2D}" presName="spaceBetweenRectangles" presStyleCnt="0"/>
      <dgm:spPr/>
    </dgm:pt>
    <dgm:pt modelId="{D9BA7FDF-8FC0-49A3-9C92-2EF89436DD67}" type="pres">
      <dgm:prSet presAssocID="{4B1F4027-1F06-438B-A70C-31E5EF13F79E}" presName="parentLin" presStyleCnt="0"/>
      <dgm:spPr/>
    </dgm:pt>
    <dgm:pt modelId="{53DDC086-0CF1-4DD3-895A-6EAF0115EB7C}" type="pres">
      <dgm:prSet presAssocID="{4B1F4027-1F06-438B-A70C-31E5EF13F79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7E3B3A8-C12E-4450-B83C-5E61722050FA}" type="pres">
      <dgm:prSet presAssocID="{4B1F4027-1F06-438B-A70C-31E5EF13F79E}" presName="parentText" presStyleLbl="node1" presStyleIdx="2" presStyleCnt="3" custScaleX="164736" custScaleY="384092" custLinFactNeighborX="-968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E6BF4-4D0E-486A-9AC9-228D4DF52FC8}" type="pres">
      <dgm:prSet presAssocID="{4B1F4027-1F06-438B-A70C-31E5EF13F79E}" presName="negativeSpace" presStyleCnt="0"/>
      <dgm:spPr/>
    </dgm:pt>
    <dgm:pt modelId="{CA66AF53-5834-4072-8300-8F5C788F6619}" type="pres">
      <dgm:prSet presAssocID="{4B1F4027-1F06-438B-A70C-31E5EF13F79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3841352-9F60-4CF5-A049-2619DD28E1D0}" type="presOf" srcId="{54FA4FF3-480A-4E55-8A33-30F685B0DD42}" destId="{46B9413A-5C7C-44C0-9BE2-613E505F06D2}" srcOrd="1" destOrd="0" presId="urn:microsoft.com/office/officeart/2005/8/layout/list1"/>
    <dgm:cxn modelId="{7D1232B6-45A0-4783-AE07-44FC34B206B0}" type="presOf" srcId="{54FA4FF3-480A-4E55-8A33-30F685B0DD42}" destId="{20E687DD-288E-4F59-8658-F2D0D3CC48BA}" srcOrd="0" destOrd="0" presId="urn:microsoft.com/office/officeart/2005/8/layout/list1"/>
    <dgm:cxn modelId="{B90F47CE-7E76-41ED-A752-14A9A0863199}" type="presOf" srcId="{2A466967-9D02-4E8C-93CA-8113EB1B997E}" destId="{4ACF1D0B-468A-43D7-9988-8485360B5CE4}" srcOrd="0" destOrd="0" presId="urn:microsoft.com/office/officeart/2005/8/layout/list1"/>
    <dgm:cxn modelId="{19EC10A1-2782-4255-93F6-5F29D841C8D6}" type="presOf" srcId="{14465C33-566F-49C8-B27F-146EF31FD2D5}" destId="{79841119-8761-4809-99C1-142EB0989C59}" srcOrd="1" destOrd="0" presId="urn:microsoft.com/office/officeart/2005/8/layout/list1"/>
    <dgm:cxn modelId="{885E05A4-B29B-4410-B416-46CDA20788CA}" type="presOf" srcId="{4B1F4027-1F06-438B-A70C-31E5EF13F79E}" destId="{97E3B3A8-C12E-4450-B83C-5E61722050FA}" srcOrd="1" destOrd="0" presId="urn:microsoft.com/office/officeart/2005/8/layout/list1"/>
    <dgm:cxn modelId="{3FFAC723-2110-4995-BEA6-A9C0A2114267}" srcId="{2A466967-9D02-4E8C-93CA-8113EB1B997E}" destId="{4B1F4027-1F06-438B-A70C-31E5EF13F79E}" srcOrd="2" destOrd="0" parTransId="{80E42027-F54C-4A73-97A9-698D6A508C76}" sibTransId="{DD013933-AC3F-424C-A3DE-C26DF060A77C}"/>
    <dgm:cxn modelId="{86A3D4B9-CCCC-4C94-BA4B-FD2816270BCC}" srcId="{2A466967-9D02-4E8C-93CA-8113EB1B997E}" destId="{54FA4FF3-480A-4E55-8A33-30F685B0DD42}" srcOrd="1" destOrd="0" parTransId="{107B4828-71B3-49A6-B45E-EFD5BF67049C}" sibTransId="{84B01E6F-C231-4476-847F-F283B42D0A2D}"/>
    <dgm:cxn modelId="{6814EE61-3C37-4B64-B7F0-E2BEF4AFBFE9}" type="presOf" srcId="{14465C33-566F-49C8-B27F-146EF31FD2D5}" destId="{CBB4CCB7-9C9E-477C-B154-78D193406840}" srcOrd="0" destOrd="0" presId="urn:microsoft.com/office/officeart/2005/8/layout/list1"/>
    <dgm:cxn modelId="{E15D6D93-D786-4DB6-9E99-CB5134661083}" type="presOf" srcId="{4B1F4027-1F06-438B-A70C-31E5EF13F79E}" destId="{53DDC086-0CF1-4DD3-895A-6EAF0115EB7C}" srcOrd="0" destOrd="0" presId="urn:microsoft.com/office/officeart/2005/8/layout/list1"/>
    <dgm:cxn modelId="{8901F337-CA16-4ECD-B603-DA48B8E01B3D}" srcId="{2A466967-9D02-4E8C-93CA-8113EB1B997E}" destId="{14465C33-566F-49C8-B27F-146EF31FD2D5}" srcOrd="0" destOrd="0" parTransId="{3367EEF8-1617-4ED2-8CC6-923C948AAAA1}" sibTransId="{0A2A14A9-24C8-47A7-9218-6159CD789BF6}"/>
    <dgm:cxn modelId="{56935392-873C-4F08-8317-027C98B528E9}" type="presParOf" srcId="{4ACF1D0B-468A-43D7-9988-8485360B5CE4}" destId="{699E2A29-4151-47C4-8C6C-30DD70A12BE7}" srcOrd="0" destOrd="0" presId="urn:microsoft.com/office/officeart/2005/8/layout/list1"/>
    <dgm:cxn modelId="{294C41BA-007E-48E1-8C80-BF5DD2EADC05}" type="presParOf" srcId="{699E2A29-4151-47C4-8C6C-30DD70A12BE7}" destId="{CBB4CCB7-9C9E-477C-B154-78D193406840}" srcOrd="0" destOrd="0" presId="urn:microsoft.com/office/officeart/2005/8/layout/list1"/>
    <dgm:cxn modelId="{BB2C7F4C-3871-40B0-9F19-974453183CDA}" type="presParOf" srcId="{699E2A29-4151-47C4-8C6C-30DD70A12BE7}" destId="{79841119-8761-4809-99C1-142EB0989C59}" srcOrd="1" destOrd="0" presId="urn:microsoft.com/office/officeart/2005/8/layout/list1"/>
    <dgm:cxn modelId="{AB0C489D-CAD2-486F-9F21-7DA11CC1AF6F}" type="presParOf" srcId="{4ACF1D0B-468A-43D7-9988-8485360B5CE4}" destId="{02DFF649-06CD-4FCF-8350-E223AB654BE6}" srcOrd="1" destOrd="0" presId="urn:microsoft.com/office/officeart/2005/8/layout/list1"/>
    <dgm:cxn modelId="{2C6B2C4E-4EE6-4E02-806B-B936DDFA6573}" type="presParOf" srcId="{4ACF1D0B-468A-43D7-9988-8485360B5CE4}" destId="{44667A52-BBEA-4DD2-9B5D-B179710970E3}" srcOrd="2" destOrd="0" presId="urn:microsoft.com/office/officeart/2005/8/layout/list1"/>
    <dgm:cxn modelId="{BEA98D16-D0D2-47F8-B5B9-A1E0F67F08C1}" type="presParOf" srcId="{4ACF1D0B-468A-43D7-9988-8485360B5CE4}" destId="{C7EF120C-576F-4417-AD29-DFE6C4A7DF00}" srcOrd="3" destOrd="0" presId="urn:microsoft.com/office/officeart/2005/8/layout/list1"/>
    <dgm:cxn modelId="{CB5147F6-0A38-4848-BA89-0153E915D117}" type="presParOf" srcId="{4ACF1D0B-468A-43D7-9988-8485360B5CE4}" destId="{42E22931-B70B-4BFC-B2A1-AC3EA48BE8F6}" srcOrd="4" destOrd="0" presId="urn:microsoft.com/office/officeart/2005/8/layout/list1"/>
    <dgm:cxn modelId="{7171DE21-7AE5-40C0-AA0D-60CA23C9E78C}" type="presParOf" srcId="{42E22931-B70B-4BFC-B2A1-AC3EA48BE8F6}" destId="{20E687DD-288E-4F59-8658-F2D0D3CC48BA}" srcOrd="0" destOrd="0" presId="urn:microsoft.com/office/officeart/2005/8/layout/list1"/>
    <dgm:cxn modelId="{979DCC67-E585-4059-A9B4-1CDB17FA5D59}" type="presParOf" srcId="{42E22931-B70B-4BFC-B2A1-AC3EA48BE8F6}" destId="{46B9413A-5C7C-44C0-9BE2-613E505F06D2}" srcOrd="1" destOrd="0" presId="urn:microsoft.com/office/officeart/2005/8/layout/list1"/>
    <dgm:cxn modelId="{6BB89CF9-CCD5-4DDD-8EBD-93590098856E}" type="presParOf" srcId="{4ACF1D0B-468A-43D7-9988-8485360B5CE4}" destId="{3DFEC779-8EC6-417F-9469-FE23E18E5845}" srcOrd="5" destOrd="0" presId="urn:microsoft.com/office/officeart/2005/8/layout/list1"/>
    <dgm:cxn modelId="{0CDF74F8-6152-4E2C-8D55-3E8EACD4D933}" type="presParOf" srcId="{4ACF1D0B-468A-43D7-9988-8485360B5CE4}" destId="{FF19F023-22EA-4BAA-B6B8-3288ECB41895}" srcOrd="6" destOrd="0" presId="urn:microsoft.com/office/officeart/2005/8/layout/list1"/>
    <dgm:cxn modelId="{D9477918-2D4A-427A-9F46-17D2E0A69992}" type="presParOf" srcId="{4ACF1D0B-468A-43D7-9988-8485360B5CE4}" destId="{2561D168-C8CE-47DB-8847-CCAB15C76168}" srcOrd="7" destOrd="0" presId="urn:microsoft.com/office/officeart/2005/8/layout/list1"/>
    <dgm:cxn modelId="{F1DB264A-992C-4D3E-B98C-8A4F26A98B68}" type="presParOf" srcId="{4ACF1D0B-468A-43D7-9988-8485360B5CE4}" destId="{D9BA7FDF-8FC0-49A3-9C92-2EF89436DD67}" srcOrd="8" destOrd="0" presId="urn:microsoft.com/office/officeart/2005/8/layout/list1"/>
    <dgm:cxn modelId="{8763DCEA-C1AE-4E5B-BF43-5CD3BC53AF66}" type="presParOf" srcId="{D9BA7FDF-8FC0-49A3-9C92-2EF89436DD67}" destId="{53DDC086-0CF1-4DD3-895A-6EAF0115EB7C}" srcOrd="0" destOrd="0" presId="urn:microsoft.com/office/officeart/2005/8/layout/list1"/>
    <dgm:cxn modelId="{57DB28EE-6134-4AC2-91B1-9D3C2B43BA27}" type="presParOf" srcId="{D9BA7FDF-8FC0-49A3-9C92-2EF89436DD67}" destId="{97E3B3A8-C12E-4450-B83C-5E61722050FA}" srcOrd="1" destOrd="0" presId="urn:microsoft.com/office/officeart/2005/8/layout/list1"/>
    <dgm:cxn modelId="{D3A4299B-9266-4EBA-B581-84B52BDD52A7}" type="presParOf" srcId="{4ACF1D0B-468A-43D7-9988-8485360B5CE4}" destId="{C4EE6BF4-4D0E-486A-9AC9-228D4DF52FC8}" srcOrd="9" destOrd="0" presId="urn:microsoft.com/office/officeart/2005/8/layout/list1"/>
    <dgm:cxn modelId="{F78A5623-2052-4515-93EB-FA5535917035}" type="presParOf" srcId="{4ACF1D0B-468A-43D7-9988-8485360B5CE4}" destId="{CA66AF53-5834-4072-8300-8F5C788F66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67A52-BBEA-4DD2-9B5D-B179710970E3}">
      <dsp:nvSpPr>
        <dsp:cNvPr id="0" name=""/>
        <dsp:cNvSpPr/>
      </dsp:nvSpPr>
      <dsp:spPr>
        <a:xfrm>
          <a:off x="0" y="1179872"/>
          <a:ext cx="7222286" cy="1880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41119-8761-4809-99C1-142EB0989C59}">
      <dsp:nvSpPr>
        <dsp:cNvPr id="0" name=""/>
        <dsp:cNvSpPr/>
      </dsp:nvSpPr>
      <dsp:spPr>
        <a:xfrm>
          <a:off x="55716" y="272903"/>
          <a:ext cx="7780860" cy="1187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445" tIns="0" rIns="28144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7030A0"/>
              </a:solidFill>
            </a:rPr>
            <a:t>এই পাঠ শেষে শিক্ষার্থীরা.........</a:t>
          </a:r>
        </a:p>
      </dsp:txBody>
      <dsp:txXfrm>
        <a:off x="113675" y="330862"/>
        <a:ext cx="7664942" cy="1071385"/>
      </dsp:txXfrm>
    </dsp:sp>
    <dsp:sp modelId="{FF19F023-22EA-4BAA-B6B8-3288ECB41895}">
      <dsp:nvSpPr>
        <dsp:cNvPr id="0" name=""/>
        <dsp:cNvSpPr/>
      </dsp:nvSpPr>
      <dsp:spPr>
        <a:xfrm flipV="1">
          <a:off x="0" y="2297458"/>
          <a:ext cx="9710558" cy="457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9413A-5C7C-44C0-9BE2-613E505F06D2}">
      <dsp:nvSpPr>
        <dsp:cNvPr id="0" name=""/>
        <dsp:cNvSpPr/>
      </dsp:nvSpPr>
      <dsp:spPr>
        <a:xfrm>
          <a:off x="18176" y="1436713"/>
          <a:ext cx="10127785" cy="993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445" tIns="0" rIns="28144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rgbClr val="FF0000"/>
              </a:solidFill>
            </a:rPr>
            <a:t>সালোকসংশ্লেষণ কি তা ধারনা দিতে পারবে।</a:t>
          </a:r>
        </a:p>
      </dsp:txBody>
      <dsp:txXfrm>
        <a:off x="66679" y="1485216"/>
        <a:ext cx="10030779" cy="896589"/>
      </dsp:txXfrm>
    </dsp:sp>
    <dsp:sp modelId="{CA66AF53-5834-4072-8300-8F5C788F6619}">
      <dsp:nvSpPr>
        <dsp:cNvPr id="0" name=""/>
        <dsp:cNvSpPr/>
      </dsp:nvSpPr>
      <dsp:spPr>
        <a:xfrm>
          <a:off x="0" y="3383417"/>
          <a:ext cx="1063727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3B3A8-C12E-4450-B83C-5E61722050FA}">
      <dsp:nvSpPr>
        <dsp:cNvPr id="0" name=""/>
        <dsp:cNvSpPr/>
      </dsp:nvSpPr>
      <dsp:spPr>
        <a:xfrm>
          <a:off x="13852" y="2397178"/>
          <a:ext cx="10194047" cy="1133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445" tIns="0" rIns="28144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rgbClr val="FF0000"/>
              </a:solidFill>
            </a:rPr>
            <a:t>সালোকসংশ্লেষের মাধ্যমেস উদ্ভিদ কিভাবে খাদ্য তৈরি করে তা ব্যাখ্যা করতে পারবে।</a:t>
          </a:r>
          <a:endParaRPr lang="en-US" sz="2800" b="1" kern="1200" dirty="0">
            <a:solidFill>
              <a:srgbClr val="FF0000"/>
            </a:solidFill>
          </a:endParaRPr>
        </a:p>
      </dsp:txBody>
      <dsp:txXfrm>
        <a:off x="69201" y="2452527"/>
        <a:ext cx="10083349" cy="1023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9BB2-1E3A-4234-8FC3-2E7A4697CC3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3848-2FBC-482E-BB56-A7E08A9B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9BB2-1E3A-4234-8FC3-2E7A4697CC3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3848-2FBC-482E-BB56-A7E08A9B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9BB2-1E3A-4234-8FC3-2E7A4697CC3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3848-2FBC-482E-BB56-A7E08A9B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2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9BB2-1E3A-4234-8FC3-2E7A4697CC3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3848-2FBC-482E-BB56-A7E08A9B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3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9BB2-1E3A-4234-8FC3-2E7A4697CC3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3848-2FBC-482E-BB56-A7E08A9B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4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9BB2-1E3A-4234-8FC3-2E7A4697CC3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3848-2FBC-482E-BB56-A7E08A9B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2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9BB2-1E3A-4234-8FC3-2E7A4697CC3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3848-2FBC-482E-BB56-A7E08A9B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2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9BB2-1E3A-4234-8FC3-2E7A4697CC3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3848-2FBC-482E-BB56-A7E08A9B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1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9BB2-1E3A-4234-8FC3-2E7A4697CC3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3848-2FBC-482E-BB56-A7E08A9B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5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9BB2-1E3A-4234-8FC3-2E7A4697CC3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3848-2FBC-482E-BB56-A7E08A9B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3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9BB2-1E3A-4234-8FC3-2E7A4697CC3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3848-2FBC-482E-BB56-A7E08A9B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0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79BB2-1E3A-4234-8FC3-2E7A4697CC3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3848-2FBC-482E-BB56-A7E08A9B3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5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2084" y="0"/>
            <a:ext cx="7182464" cy="156966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</a:rPr>
              <a:t>    welcome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06" y="1681316"/>
            <a:ext cx="9881420" cy="49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5" t="41376" r="-2018" b="-1"/>
          <a:stretch/>
        </p:blipFill>
        <p:spPr>
          <a:xfrm>
            <a:off x="0" y="263591"/>
            <a:ext cx="12192000" cy="637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4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31" y="1946479"/>
            <a:ext cx="9719187" cy="42035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6349" y="412954"/>
            <a:ext cx="9320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F0"/>
                </a:solidFill>
              </a:rPr>
              <a:t>সালোকসংশ্লেষণ বিক্রিয়া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6181" y="4881716"/>
            <a:ext cx="215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>
                <a:solidFill>
                  <a:srgbClr val="FF0000"/>
                </a:solidFill>
              </a:rPr>
              <a:t>সালোকসংশ্লেষণ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2916" y="471948"/>
            <a:ext cx="66662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দলীয় কাজ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09768" y="1483146"/>
            <a:ext cx="3495367" cy="193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161" y="2374491"/>
            <a:ext cx="10456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6600" b="1" dirty="0">
                <a:solidFill>
                  <a:srgbClr val="00B050"/>
                </a:solidFill>
              </a:rPr>
              <a:t>সালোকসংশ্লেষণ প্রক্রিয়া </a:t>
            </a:r>
            <a:r>
              <a:rPr lang="bn-BD" sz="6600" b="1" dirty="0" smtClean="0">
                <a:solidFill>
                  <a:srgbClr val="00B050"/>
                </a:solidFill>
              </a:rPr>
              <a:t>উদ্ভিদের কি কাজে লাগে?</a:t>
            </a:r>
            <a:endParaRPr lang="bn-BD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57600" y="285929"/>
            <a:ext cx="4925961" cy="1710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মূল্যায়ন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1120879" y="3436374"/>
            <a:ext cx="7138219" cy="10618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b="1" dirty="0">
                <a:solidFill>
                  <a:srgbClr val="FFFF00"/>
                </a:solidFill>
              </a:rPr>
              <a:t>সালোকসংশ্লেষণ কি ?</a:t>
            </a:r>
          </a:p>
        </p:txBody>
      </p:sp>
      <p:sp>
        <p:nvSpPr>
          <p:cNvPr id="4" name="Pentagon 3"/>
          <p:cNvSpPr/>
          <p:nvPr/>
        </p:nvSpPr>
        <p:spPr>
          <a:xfrm>
            <a:off x="1120879" y="4717873"/>
            <a:ext cx="10953134" cy="98814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000" b="1" dirty="0" smtClean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0879" y="4888778"/>
            <a:ext cx="10412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>
                <a:solidFill>
                  <a:srgbClr val="FFFF00"/>
                </a:solidFill>
              </a:rPr>
              <a:t>সালোকসংশ্লেষণ প্রক্রিয়া বলতে কি বুঝ?</a:t>
            </a:r>
          </a:p>
        </p:txBody>
      </p:sp>
    </p:spTree>
    <p:extLst>
      <p:ext uri="{BB962C8B-B14F-4D97-AF65-F5344CB8AC3E}">
        <p14:creationId xmlns:p14="http://schemas.microsoft.com/office/powerpoint/2010/main" val="10953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897" y="383458"/>
            <a:ext cx="5914103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বাড়ীর কাজ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2607" y="1769807"/>
            <a:ext cx="101616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bn-BD" sz="4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rgbClr val="00B050"/>
                </a:solidFill>
              </a:rPr>
              <a:t> </a:t>
            </a:r>
            <a:r>
              <a:rPr lang="bn-BD" sz="4400" b="1" dirty="0" smtClean="0">
                <a:solidFill>
                  <a:schemeClr val="tx2">
                    <a:lumMod val="50000"/>
                  </a:schemeClr>
                </a:solidFill>
              </a:rPr>
              <a:t>তোমার বাড়ির চারপাশে সালোকসংশ্লেষের মাধ্যমে </a:t>
            </a:r>
            <a:r>
              <a:rPr lang="bn-BD" sz="4400" b="1" dirty="0">
                <a:solidFill>
                  <a:schemeClr val="tx2">
                    <a:lumMod val="50000"/>
                  </a:schemeClr>
                </a:solidFill>
              </a:rPr>
              <a:t>উদ্ভিদ কিভাবে খাদ্য তৈরি করে </a:t>
            </a:r>
            <a:r>
              <a:rPr lang="bn-BD" sz="4400" b="1" dirty="0" smtClean="0">
                <a:solidFill>
                  <a:schemeClr val="tx2">
                    <a:lumMod val="50000"/>
                  </a:schemeClr>
                </a:solidFill>
              </a:rPr>
              <a:t>এমন ১০ টি উদ্ভিদের নাম লিখ।</a:t>
            </a:r>
          </a:p>
        </p:txBody>
      </p:sp>
    </p:spTree>
    <p:extLst>
      <p:ext uri="{BB962C8B-B14F-4D97-AF65-F5344CB8AC3E}">
        <p14:creationId xmlns:p14="http://schemas.microsoft.com/office/powerpoint/2010/main" val="6642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84" y="35827"/>
            <a:ext cx="4513006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</a:rPr>
              <a:t>ধন্যবাদ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25" y="1988946"/>
            <a:ext cx="7447935" cy="41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6329" y="2244664"/>
            <a:ext cx="5869858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4000" b="1" u="sng" dirty="0" smtClean="0">
                <a:solidFill>
                  <a:srgbClr val="FF0000"/>
                </a:solidFill>
              </a:rPr>
              <a:t>শিক্ষক পরিচিতিঃ</a:t>
            </a:r>
            <a:endParaRPr lang="en-US" sz="4000" b="1" u="sng" dirty="0">
              <a:solidFill>
                <a:srgbClr val="FF0000"/>
              </a:solidFill>
            </a:endParaRPr>
          </a:p>
          <a:p>
            <a:r>
              <a:rPr lang="bn-BD" sz="4000" b="1" dirty="0" smtClean="0"/>
              <a:t>আতিকুর রহমান</a:t>
            </a:r>
          </a:p>
          <a:p>
            <a:r>
              <a:rPr lang="bn-BD" sz="4000" b="1" dirty="0" smtClean="0"/>
              <a:t>প্রভাষক,উদ্ভিদবিদ্যা</a:t>
            </a:r>
            <a:endParaRPr lang="bn-BD" sz="4000" b="1" dirty="0"/>
          </a:p>
          <a:p>
            <a:r>
              <a:rPr lang="bn-BD" sz="4000" b="1" dirty="0"/>
              <a:t>শ্রীবরদী সরকারি কলেজ</a:t>
            </a:r>
          </a:p>
          <a:p>
            <a:r>
              <a:rPr lang="bn-BD" sz="4000" b="1" dirty="0"/>
              <a:t>শেরপুর।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69110" y="294968"/>
            <a:ext cx="414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u="sng" dirty="0" smtClean="0"/>
              <a:t>পরিচিতি</a:t>
            </a:r>
            <a:endParaRPr lang="en-US" sz="6600" b="1" u="sng" dirty="0"/>
          </a:p>
        </p:txBody>
      </p:sp>
    </p:spTree>
    <p:extLst>
      <p:ext uri="{BB962C8B-B14F-4D97-AF65-F5344CB8AC3E}">
        <p14:creationId xmlns:p14="http://schemas.microsoft.com/office/powerpoint/2010/main" val="4069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882">
        <p14:reveal/>
      </p:transition>
    </mc:Choice>
    <mc:Fallback xmlns="">
      <p:transition spd="slow" advClick="0" advTm="28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6376" y="678427"/>
            <a:ext cx="3925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rgbClr val="C00000"/>
                </a:solidFill>
              </a:rPr>
              <a:t>  পাঠ পরিচিতিঃ</a:t>
            </a:r>
          </a:p>
          <a:p>
            <a:endParaRPr lang="bn-BD" sz="4000" b="1" u="sng" dirty="0">
              <a:solidFill>
                <a:srgbClr val="C00000"/>
              </a:solidFill>
            </a:endParaRPr>
          </a:p>
          <a:p>
            <a:endParaRPr lang="bn-BD" sz="4000" b="1" u="sng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7345" y="1875795"/>
            <a:ext cx="6355429" cy="44217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b="1" u="sng" dirty="0">
              <a:solidFill>
                <a:srgbClr val="FF0000"/>
              </a:solidFill>
            </a:endParaRPr>
          </a:p>
          <a:p>
            <a:r>
              <a:rPr lang="bn-BD" sz="5400" b="1" dirty="0"/>
              <a:t>বিষয়ঃউদ্ভিদবিদ্যা </a:t>
            </a:r>
          </a:p>
          <a:p>
            <a:r>
              <a:rPr lang="bn-BD" sz="5400" b="1" dirty="0"/>
              <a:t>অধ্যায়ঃ৬</a:t>
            </a:r>
          </a:p>
          <a:p>
            <a:r>
              <a:rPr lang="bn-BD" sz="5400" b="1" dirty="0"/>
              <a:t>শ্রেণীঃএকাদশ</a:t>
            </a:r>
          </a:p>
          <a:p>
            <a:r>
              <a:rPr lang="bn-BD" sz="5400" b="1" dirty="0"/>
              <a:t>সময়ঃ৪৫ মিনিট</a:t>
            </a:r>
          </a:p>
          <a:p>
            <a:r>
              <a:rPr lang="bn-BD" sz="5400" b="1" dirty="0"/>
              <a:t>পিরিয়টঃ৩য়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596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54" y="2271857"/>
            <a:ext cx="6614471" cy="392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206" y="2772697"/>
            <a:ext cx="442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সূর্যালোক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13007" y="5043948"/>
            <a:ext cx="268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কার্বনডাইঅক্সাইড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93923" y="5228614"/>
            <a:ext cx="97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পানি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1627" y="627118"/>
            <a:ext cx="777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চিত্রে আমরা কি দেখতে পাচ্ছি?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157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78" y="1495881"/>
            <a:ext cx="9689689" cy="4760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8121" y="2429813"/>
            <a:ext cx="8362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         </a:t>
            </a:r>
            <a:r>
              <a:rPr lang="bn-BD" sz="4400" b="1" dirty="0" smtClean="0">
                <a:solidFill>
                  <a:srgbClr val="FF0000"/>
                </a:solidFill>
              </a:rPr>
              <a:t>সালোকসংশ্লেষণ</a:t>
            </a:r>
            <a:endParaRPr lang="en-US" sz="4400" b="1" dirty="0">
              <a:solidFill>
                <a:srgbClr val="FF0000"/>
              </a:solidFill>
            </a:endParaRPr>
          </a:p>
          <a:p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3831137" y="5176683"/>
            <a:ext cx="836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</a:rPr>
              <a:t>       উদ্ভিদ কিভাবে খাদ্য তৈরি করে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7316" y="440584"/>
            <a:ext cx="6017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পাঠ ঘোষণা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265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82759862"/>
              </p:ext>
            </p:extLst>
          </p:nvPr>
        </p:nvGraphicFramePr>
        <p:xfrm>
          <a:off x="55303" y="2580967"/>
          <a:ext cx="10637278" cy="380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entagon 6"/>
          <p:cNvSpPr/>
          <p:nvPr/>
        </p:nvSpPr>
        <p:spPr>
          <a:xfrm>
            <a:off x="3174589" y="176980"/>
            <a:ext cx="6164826" cy="11356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শিখনফল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77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25909"/>
            <a:ext cx="8509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</a:rPr>
              <a:t>   সালোকসংশ্লেষণ কি?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1" y="1841572"/>
            <a:ext cx="10987547" cy="48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5628127"/>
            <a:ext cx="12354664" cy="1092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n-BD" alt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n-BD" altLang="en-US" sz="1500" b="1" dirty="0"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n-BD" alt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n-BD" altLang="en-US" sz="1500" b="1" dirty="0"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n-BD" alt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n-BD" altLang="en-US" sz="1500" b="1" dirty="0"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n-BD" alt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n-BD" altLang="en-US" sz="1500" b="1" dirty="0"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n-BD" alt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n-BD" altLang="en-US" sz="1500" b="1" dirty="0"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n-BD" alt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n-BD" altLang="en-US" sz="1500" b="1" dirty="0"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n-BD" alt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n-BD" altLang="en-US" sz="1500" b="1" dirty="0"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n-BD" alt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n-BD" altLang="en-US" sz="1500" b="1" dirty="0"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n-BD" alt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n-BD" altLang="en-US" sz="1500" b="1" dirty="0"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n-BD" alt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n-BD" alt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n-BD" altLang="en-US" sz="3600" b="1" dirty="0">
              <a:solidFill>
                <a:srgbClr val="FF0000"/>
              </a:solidFill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n-BD" alt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n-BD" altLang="en-US" sz="3600" b="1" dirty="0">
              <a:solidFill>
                <a:srgbClr val="FF0000"/>
              </a:solidFill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Vrinda"/>
              </a:rPr>
              <a:t>সালোকসংশ্লেষর সংজ্ঞা </a:t>
            </a:r>
            <a:r>
              <a:rPr kumimoji="0" lang="en-US" alt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Vrinda"/>
              </a:rPr>
              <a:t>:- </a:t>
            </a:r>
            <a:r>
              <a:rPr kumimoji="0" lang="en-US" alt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(Definition of  Photosynthesis)</a:t>
            </a:r>
            <a:endParaRPr kumimoji="0" lang="bn-BD" altLang="en-US" sz="3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Vrinda"/>
              </a:rPr>
              <a:t>যে শারীরবৃত্তীয় প্রক্রিয়ায়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/>
              </a:rPr>
              <a:t>ক্লোরোফিলযুক্ত কোষে আলোর উপস্থিতিতে </a:t>
            </a:r>
            <a:endParaRPr kumimoji="0" lang="bn-BD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/>
              </a:rPr>
              <a:t>পরিবেশ থেকে শোষিত জল গৃহিত কার্বন ডাই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/>
              </a:rPr>
              <a:t>-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/>
              </a:rPr>
              <a:t>অক্সাইডের আলোক </a:t>
            </a:r>
            <a:endParaRPr kumimoji="0" lang="bn-BD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/>
              </a:rPr>
              <a:t>রাসায়নিক ও জৈব রাসায়নিক বিক্রিয়ার ফলে সরল শর্করা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/>
              </a:rPr>
              <a:t>(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/>
              </a:rPr>
              <a:t>গ্লুকোজ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/>
              </a:rPr>
              <a:t>) </a:t>
            </a:r>
            <a:endParaRPr kumimoji="0" lang="bn-BD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/>
              </a:rPr>
              <a:t>সংশ্লেষিত হয় ও</a:t>
            </a:r>
            <a:r>
              <a:rPr lang="bn-BD" altLang="en-US" sz="3200" dirty="0">
                <a:latin typeface="Arial" panose="020B0604020202020204" pitchFamily="34" charset="0"/>
                <a:cs typeface="Vrinda"/>
              </a:rPr>
              <a:t>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/>
              </a:rPr>
              <a:t>উৎপন্ন খাদ্যে সৌরশক্তি স্থিতিশক্তি রূপে আবদ্ধ হয়</a:t>
            </a:r>
            <a:endParaRPr kumimoji="0" lang="bn-BD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/>
              </a:rPr>
              <a:t>এবং উপজাত বস্তু হিসেবে পরিবেশ থেকে গৃহিতকার্বন ডাই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/>
              </a:rPr>
              <a:t>-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/>
              </a:rPr>
              <a:t>অক্সাইডের </a:t>
            </a:r>
            <a:endParaRPr kumimoji="0" lang="bn-BD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/>
              </a:rPr>
              <a:t>সম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/>
              </a:rPr>
              <a:t>-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/>
              </a:rPr>
              <a:t>অণু অক্সিজেন ও জল উৎপন্ন হয়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/>
              </a:rPr>
              <a:t>,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/>
              </a:rPr>
              <a:t>তাকে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Vrinda"/>
              </a:rPr>
              <a:t>সালোকসংশ্লেষ </a:t>
            </a:r>
            <a:endParaRPr kumimoji="0" lang="bn-BD" altLang="en-US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cs typeface="Vrind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Vrinda"/>
              </a:rPr>
              <a:t>বা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Vrinda"/>
              </a:rPr>
              <a:t>(Photosynthesis)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Vrinda"/>
              </a:rPr>
              <a:t>বলে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/>
              </a:rPr>
              <a:t>।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0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38">
        <p14:reveal/>
      </p:transition>
    </mc:Choice>
    <mc:Fallback xmlns="">
      <p:transition spd="slow" advClick="0" advTm="6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38" y="1408502"/>
            <a:ext cx="8037871" cy="5449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9574" y="2743200"/>
            <a:ext cx="219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অক্সিজেন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54361" y="1814052"/>
            <a:ext cx="2079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সূর্যালোক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66767" y="5796116"/>
            <a:ext cx="151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পানি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53265" y="442452"/>
            <a:ext cx="8052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accent5"/>
                </a:solidFill>
              </a:rPr>
              <a:t>সালোকসংশ্লেষণ প্রক্রিয়া কি?</a:t>
            </a:r>
            <a:endParaRPr lang="en-US" sz="4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494</TotalTime>
  <Words>128</Words>
  <Application>Microsoft Office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Hewlett-Packard Company</cp:lastModifiedBy>
  <cp:revision>91</cp:revision>
  <dcterms:created xsi:type="dcterms:W3CDTF">2019-10-10T04:05:13Z</dcterms:created>
  <dcterms:modified xsi:type="dcterms:W3CDTF">2019-10-15T03:59:05Z</dcterms:modified>
</cp:coreProperties>
</file>