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10" r:id="rId2"/>
    <p:sldId id="323" r:id="rId3"/>
    <p:sldId id="293" r:id="rId4"/>
    <p:sldId id="312" r:id="rId5"/>
    <p:sldId id="320" r:id="rId6"/>
    <p:sldId id="303" r:id="rId7"/>
    <p:sldId id="305" r:id="rId8"/>
    <p:sldId id="321" r:id="rId9"/>
    <p:sldId id="317" r:id="rId10"/>
    <p:sldId id="319" r:id="rId11"/>
    <p:sldId id="32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53" autoAdjust="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0A6EB-6C31-477C-BAA7-D4ECEF91460B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39F80-21F9-4C81-A199-A5D8DAD98A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39F80-21F9-4C81-A199-A5D8DAD98A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39F80-21F9-4C81-A199-A5D8DAD98AE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533400"/>
            <a:ext cx="8458200" cy="560815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3244334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WELCOME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INTRODUCTION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</a:t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RANA HAMID                                                                                                                                                            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TEACHER                    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MOESHPUR GPS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SUBJECT:ENGLISH                          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CLASS :3                                                                                                                 DATE:07.03.2018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0"/>
            <a:ext cx="8077200" cy="3416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3600" dirty="0" smtClean="0"/>
          </a:p>
          <a:p>
            <a:r>
              <a:rPr lang="en-US" sz="3600" dirty="0" smtClean="0"/>
              <a:t>SPEAKING:6.2.1 TALK ABOUT PEOPLE AND OBJECTS.</a:t>
            </a:r>
          </a:p>
          <a:p>
            <a:r>
              <a:rPr lang="en-US" sz="3600" dirty="0" smtClean="0"/>
              <a:t>WRITING:8.1.3 WRITE SENTENCES FROM THE BOX OR MODEL</a:t>
            </a:r>
          </a:p>
          <a:p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381000" y="457200"/>
            <a:ext cx="8305800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6000" dirty="0" smtClean="0"/>
              <a:t>LEARNING  OUTCOMES: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286000"/>
            <a:ext cx="883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Today’s lesson: Where is it? 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600200"/>
            <a:ext cx="8001000" cy="387798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TEACHER’S ACTIVITIES: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FIRSTLY:TEACHER WILL SHOW TWO PICTURES ABOUT PREPOSITION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SECONDLY :TEACHER WILL ASK ,WHERE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 UMBRELLA AND THE MAN?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ew-from-above-to-black-pedestrian-with-red-umbrella-costa-rica-puerto-CRGT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457200"/>
            <a:ext cx="5791200" cy="42587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19600" y="48006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ABOVE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24225" y="2514600"/>
            <a:ext cx="2495550" cy="182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4800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382000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PAIR WORK </a:t>
            </a:r>
          </a:p>
          <a:p>
            <a:r>
              <a:rPr lang="en-US" sz="3600" dirty="0" smtClean="0"/>
              <a:t>GROUP-1  STUDENTS WILL SEE THE PICTURE </a:t>
            </a:r>
          </a:p>
          <a:p>
            <a:r>
              <a:rPr lang="en-US" sz="3600" dirty="0" smtClean="0"/>
              <a:t>GROUP-2  WILL DO THE SAME WORK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685800"/>
            <a:ext cx="50292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EVALUATION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362200"/>
            <a:ext cx="7924800" cy="255454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BY ASKING QUESTION :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WHERE ISTHE UMBRELLA?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WHERE IS THE MAN?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guerite-daisy-beautiful-beau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9600"/>
            <a:ext cx="9144000" cy="59533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" y="3244334"/>
            <a:ext cx="8382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 smtClean="0">
                <a:latin typeface="Times New Roman" pitchFamily="18" charset="0"/>
                <a:cs typeface="Times New Roman" pitchFamily="18" charset="0"/>
              </a:rPr>
              <a:t>THANKS</a:t>
            </a:r>
            <a:endParaRPr lang="en-US" sz="1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98</Words>
  <Application>Microsoft Office PowerPoint</Application>
  <PresentationFormat>On-screen Show (4:3)</PresentationFormat>
  <Paragraphs>28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INTRODUCTION 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PTI-05</dc:creator>
  <cp:lastModifiedBy>Rana Hamid</cp:lastModifiedBy>
  <cp:revision>119</cp:revision>
  <dcterms:created xsi:type="dcterms:W3CDTF">2006-08-16T00:00:00Z</dcterms:created>
  <dcterms:modified xsi:type="dcterms:W3CDTF">2019-09-05T03:34:40Z</dcterms:modified>
</cp:coreProperties>
</file>